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6" r:id="rId14"/>
    <p:sldId id="297" r:id="rId15"/>
    <p:sldId id="268" r:id="rId16"/>
    <p:sldId id="269" r:id="rId17"/>
    <p:sldId id="270" r:id="rId18"/>
    <p:sldId id="271" r:id="rId19"/>
    <p:sldId id="272" r:id="rId20"/>
    <p:sldId id="273" r:id="rId21"/>
    <p:sldId id="274" r:id="rId22"/>
    <p:sldId id="275" r:id="rId23"/>
    <p:sldId id="276" r:id="rId24"/>
    <p:sldId id="277" r:id="rId25"/>
    <p:sldId id="278"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C5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8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tter, Lance R." userId="6048ef71-5cfe-4f92-be4c-69fc79474d03" providerId="ADAL" clId="{F97C4983-1D0B-46CB-9917-07A31E1ADE1A}"/>
    <pc:docChg chg="undo custSel modSld sldOrd">
      <pc:chgData name="Mutter, Lance R." userId="6048ef71-5cfe-4f92-be4c-69fc79474d03" providerId="ADAL" clId="{F97C4983-1D0B-46CB-9917-07A31E1ADE1A}" dt="2026-09-08T18:51:26.706" v="1403" actId="20577"/>
      <pc:docMkLst>
        <pc:docMk/>
      </pc:docMkLst>
      <pc:sldChg chg="modSp mod">
        <pc:chgData name="Mutter, Lance R." userId="6048ef71-5cfe-4f92-be4c-69fc79474d03" providerId="ADAL" clId="{F97C4983-1D0B-46CB-9917-07A31E1ADE1A}" dt="2026-09-01T14:17:05.757" v="1353" actId="1076"/>
        <pc:sldMkLst>
          <pc:docMk/>
          <pc:sldMk cId="0" sldId="257"/>
        </pc:sldMkLst>
        <pc:spChg chg="mod">
          <ac:chgData name="Mutter, Lance R." userId="6048ef71-5cfe-4f92-be4c-69fc79474d03" providerId="ADAL" clId="{F97C4983-1D0B-46CB-9917-07A31E1ADE1A}" dt="2026-09-01T14:17:01.795" v="1352" actId="122"/>
          <ac:spMkLst>
            <pc:docMk/>
            <pc:sldMk cId="0" sldId="257"/>
            <ac:spMk id="2" creationId="{00000000-0000-0000-0000-000000000000}"/>
          </ac:spMkLst>
        </pc:spChg>
        <pc:spChg chg="mod">
          <ac:chgData name="Mutter, Lance R." userId="6048ef71-5cfe-4f92-be4c-69fc79474d03" providerId="ADAL" clId="{F97C4983-1D0B-46CB-9917-07A31E1ADE1A}" dt="2026-09-01T14:16:47.975" v="1345" actId="20577"/>
          <ac:spMkLst>
            <pc:docMk/>
            <pc:sldMk cId="0" sldId="257"/>
            <ac:spMk id="4" creationId="{00000000-0000-0000-0000-000000000000}"/>
          </ac:spMkLst>
        </pc:spChg>
        <pc:picChg chg="mod">
          <ac:chgData name="Mutter, Lance R." userId="6048ef71-5cfe-4f92-be4c-69fc79474d03" providerId="ADAL" clId="{F97C4983-1D0B-46CB-9917-07A31E1ADE1A}" dt="2026-09-01T14:17:05.757" v="1353" actId="1076"/>
          <ac:picMkLst>
            <pc:docMk/>
            <pc:sldMk cId="0" sldId="257"/>
            <ac:picMk id="23" creationId="{12C3396F-0231-F602-F557-894E7102017E}"/>
          </ac:picMkLst>
        </pc:picChg>
        <pc:cxnChg chg="mod">
          <ac:chgData name="Mutter, Lance R." userId="6048ef71-5cfe-4f92-be4c-69fc79474d03" providerId="ADAL" clId="{F97C4983-1D0B-46CB-9917-07A31E1ADE1A}" dt="2026-08-31T16:19:43.097" v="2" actId="339"/>
          <ac:cxnSpMkLst>
            <pc:docMk/>
            <pc:sldMk cId="0" sldId="257"/>
            <ac:cxnSpMk id="29" creationId="{63AD862E-FE4C-048E-4CF8-79B1055516A9}"/>
          </ac:cxnSpMkLst>
        </pc:cxnChg>
      </pc:sldChg>
      <pc:sldChg chg="modSp mod">
        <pc:chgData name="Mutter, Lance R." userId="6048ef71-5cfe-4f92-be4c-69fc79474d03" providerId="ADAL" clId="{F97C4983-1D0B-46CB-9917-07A31E1ADE1A}" dt="2026-09-01T14:17:44.369" v="1365" actId="115"/>
        <pc:sldMkLst>
          <pc:docMk/>
          <pc:sldMk cId="0" sldId="259"/>
        </pc:sldMkLst>
        <pc:spChg chg="mod">
          <ac:chgData name="Mutter, Lance R." userId="6048ef71-5cfe-4f92-be4c-69fc79474d03" providerId="ADAL" clId="{F97C4983-1D0B-46CB-9917-07A31E1ADE1A}" dt="2026-09-01T14:17:31.564" v="1364" actId="20577"/>
          <ac:spMkLst>
            <pc:docMk/>
            <pc:sldMk cId="0" sldId="259"/>
            <ac:spMk id="13" creationId="{00000000-0000-0000-0000-000000000000}"/>
          </ac:spMkLst>
        </pc:spChg>
        <pc:spChg chg="mod">
          <ac:chgData name="Mutter, Lance R." userId="6048ef71-5cfe-4f92-be4c-69fc79474d03" providerId="ADAL" clId="{F97C4983-1D0B-46CB-9917-07A31E1ADE1A}" dt="2026-09-01T14:17:44.369" v="1365" actId="115"/>
          <ac:spMkLst>
            <pc:docMk/>
            <pc:sldMk cId="0" sldId="259"/>
            <ac:spMk id="14" creationId="{00000000-0000-0000-0000-000000000000}"/>
          </ac:spMkLst>
        </pc:spChg>
        <pc:cxnChg chg="mod">
          <ac:chgData name="Mutter, Lance R." userId="6048ef71-5cfe-4f92-be4c-69fc79474d03" providerId="ADAL" clId="{F97C4983-1D0B-46CB-9917-07A31E1ADE1A}" dt="2026-08-31T16:14:12.084" v="1" actId="339"/>
          <ac:cxnSpMkLst>
            <pc:docMk/>
            <pc:sldMk cId="0" sldId="259"/>
            <ac:cxnSpMk id="22" creationId="{7A348476-849C-C0F2-1CF1-ED78CE4DA4EA}"/>
          </ac:cxnSpMkLst>
        </pc:cxnChg>
        <pc:cxnChg chg="mod">
          <ac:chgData name="Mutter, Lance R." userId="6048ef71-5cfe-4f92-be4c-69fc79474d03" providerId="ADAL" clId="{F97C4983-1D0B-46CB-9917-07A31E1ADE1A}" dt="2026-08-31T16:14:05.432" v="0" actId="339"/>
          <ac:cxnSpMkLst>
            <pc:docMk/>
            <pc:sldMk cId="0" sldId="259"/>
            <ac:cxnSpMk id="25" creationId="{CAE9E5A5-AE0B-AEB2-FFE0-9B302EA6E0A3}"/>
          </ac:cxnSpMkLst>
        </pc:cxnChg>
      </pc:sldChg>
      <pc:sldChg chg="modSp">
        <pc:chgData name="Mutter, Lance R." userId="6048ef71-5cfe-4f92-be4c-69fc79474d03" providerId="ADAL" clId="{F97C4983-1D0B-46CB-9917-07A31E1ADE1A}" dt="2026-08-31T16:24:06.159" v="3"/>
        <pc:sldMkLst>
          <pc:docMk/>
          <pc:sldMk cId="0" sldId="261"/>
        </pc:sldMkLst>
        <pc:spChg chg="mod">
          <ac:chgData name="Mutter, Lance R." userId="6048ef71-5cfe-4f92-be4c-69fc79474d03" providerId="ADAL" clId="{F97C4983-1D0B-46CB-9917-07A31E1ADE1A}" dt="2026-08-31T16:24:06.159" v="3"/>
          <ac:spMkLst>
            <pc:docMk/>
            <pc:sldMk cId="0" sldId="261"/>
            <ac:spMk id="2" creationId="{00000000-0000-0000-0000-000000000000}"/>
          </ac:spMkLst>
        </pc:spChg>
      </pc:sldChg>
      <pc:sldChg chg="addSp delSp modSp mod">
        <pc:chgData name="Mutter, Lance R." userId="6048ef71-5cfe-4f92-be4c-69fc79474d03" providerId="ADAL" clId="{F97C4983-1D0B-46CB-9917-07A31E1ADE1A}" dt="2026-09-01T13:14:08.894" v="435" actId="14100"/>
        <pc:sldMkLst>
          <pc:docMk/>
          <pc:sldMk cId="0" sldId="264"/>
        </pc:sldMkLst>
        <pc:graphicFrameChg chg="add mod modGraphic">
          <ac:chgData name="Mutter, Lance R." userId="6048ef71-5cfe-4f92-be4c-69fc79474d03" providerId="ADAL" clId="{F97C4983-1D0B-46CB-9917-07A31E1ADE1A}" dt="2026-09-01T13:14:08.894" v="435" actId="14100"/>
          <ac:graphicFrameMkLst>
            <pc:docMk/>
            <pc:sldMk cId="0" sldId="264"/>
            <ac:graphicFrameMk id="6" creationId="{DAB7078A-633D-34C8-7702-EAB84076F162}"/>
          </ac:graphicFrameMkLst>
        </pc:graphicFrameChg>
      </pc:sldChg>
      <pc:sldChg chg="addSp modSp">
        <pc:chgData name="Mutter, Lance R." userId="6048ef71-5cfe-4f92-be4c-69fc79474d03" providerId="ADAL" clId="{F97C4983-1D0B-46CB-9917-07A31E1ADE1A}" dt="2026-08-31T16:43:03.524" v="4" actId="767"/>
        <pc:sldMkLst>
          <pc:docMk/>
          <pc:sldMk cId="0" sldId="266"/>
        </pc:sldMkLst>
        <pc:spChg chg="add mod">
          <ac:chgData name="Mutter, Lance R." userId="6048ef71-5cfe-4f92-be4c-69fc79474d03" providerId="ADAL" clId="{F97C4983-1D0B-46CB-9917-07A31E1ADE1A}" dt="2026-08-31T16:43:03.524" v="4" actId="767"/>
          <ac:spMkLst>
            <pc:docMk/>
            <pc:sldMk cId="0" sldId="266"/>
            <ac:spMk id="40" creationId="{84F468CD-ACA8-7A7A-7698-BCC0D5825359}"/>
          </ac:spMkLst>
        </pc:spChg>
      </pc:sldChg>
      <pc:sldChg chg="addSp delSp modSp ord">
        <pc:chgData name="Mutter, Lance R." userId="6048ef71-5cfe-4f92-be4c-69fc79474d03" providerId="ADAL" clId="{F97C4983-1D0B-46CB-9917-07A31E1ADE1A}" dt="2026-08-31T19:19:49.588" v="13"/>
        <pc:sldMkLst>
          <pc:docMk/>
          <pc:sldMk cId="0" sldId="268"/>
        </pc:sldMkLst>
      </pc:sldChg>
      <pc:sldChg chg="addSp modSp mod">
        <pc:chgData name="Mutter, Lance R." userId="6048ef71-5cfe-4f92-be4c-69fc79474d03" providerId="ADAL" clId="{F97C4983-1D0B-46CB-9917-07A31E1ADE1A}" dt="2026-09-01T15:23:00.767" v="1372" actId="20577"/>
        <pc:sldMkLst>
          <pc:docMk/>
          <pc:sldMk cId="0" sldId="269"/>
        </pc:sldMkLst>
        <pc:spChg chg="add mod">
          <ac:chgData name="Mutter, Lance R." userId="6048ef71-5cfe-4f92-be4c-69fc79474d03" providerId="ADAL" clId="{F97C4983-1D0B-46CB-9917-07A31E1ADE1A}" dt="2026-09-01T15:23:00.767" v="1372" actId="20577"/>
          <ac:spMkLst>
            <pc:docMk/>
            <pc:sldMk cId="0" sldId="269"/>
            <ac:spMk id="7" creationId="{E542A156-C251-5060-810B-D41915EFB59F}"/>
          </ac:spMkLst>
        </pc:spChg>
      </pc:sldChg>
      <pc:sldChg chg="addSp modSp mod">
        <pc:chgData name="Mutter, Lance R." userId="6048ef71-5cfe-4f92-be4c-69fc79474d03" providerId="ADAL" clId="{F97C4983-1D0B-46CB-9917-07A31E1ADE1A}" dt="2026-09-01T15:23:53.448" v="1384" actId="115"/>
        <pc:sldMkLst>
          <pc:docMk/>
          <pc:sldMk cId="0" sldId="270"/>
        </pc:sldMkLst>
        <pc:spChg chg="mod">
          <ac:chgData name="Mutter, Lance R." userId="6048ef71-5cfe-4f92-be4c-69fc79474d03" providerId="ADAL" clId="{F97C4983-1D0B-46CB-9917-07A31E1ADE1A}" dt="2026-09-01T15:23:53.448" v="1384" actId="115"/>
          <ac:spMkLst>
            <pc:docMk/>
            <pc:sldMk cId="0" sldId="270"/>
            <ac:spMk id="4" creationId="{00000000-0000-0000-0000-000000000000}"/>
          </ac:spMkLst>
        </pc:spChg>
        <pc:spChg chg="add mod">
          <ac:chgData name="Mutter, Lance R." userId="6048ef71-5cfe-4f92-be4c-69fc79474d03" providerId="ADAL" clId="{F97C4983-1D0B-46CB-9917-07A31E1ADE1A}" dt="2026-08-31T19:26:54.445" v="15" actId="767"/>
          <ac:spMkLst>
            <pc:docMk/>
            <pc:sldMk cId="0" sldId="270"/>
            <ac:spMk id="9" creationId="{20B1F0CE-1C5A-EA3A-BC40-0F78F1C97E49}"/>
          </ac:spMkLst>
        </pc:spChg>
        <pc:spChg chg="add mod">
          <ac:chgData name="Mutter, Lance R." userId="6048ef71-5cfe-4f92-be4c-69fc79474d03" providerId="ADAL" clId="{F97C4983-1D0B-46CB-9917-07A31E1ADE1A}" dt="2026-08-31T19:27:53.526" v="16" actId="767"/>
          <ac:spMkLst>
            <pc:docMk/>
            <pc:sldMk cId="0" sldId="270"/>
            <ac:spMk id="10" creationId="{078257B5-613A-B58D-97ED-B8AD478E4804}"/>
          </ac:spMkLst>
        </pc:spChg>
      </pc:sldChg>
      <pc:sldChg chg="modSp mod">
        <pc:chgData name="Mutter, Lance R." userId="6048ef71-5cfe-4f92-be4c-69fc79474d03" providerId="ADAL" clId="{F97C4983-1D0B-46CB-9917-07A31E1ADE1A}" dt="2026-09-08T18:51:26.706" v="1403" actId="20577"/>
        <pc:sldMkLst>
          <pc:docMk/>
          <pc:sldMk cId="0" sldId="272"/>
        </pc:sldMkLst>
        <pc:spChg chg="mod">
          <ac:chgData name="Mutter, Lance R." userId="6048ef71-5cfe-4f92-be4c-69fc79474d03" providerId="ADAL" clId="{F97C4983-1D0B-46CB-9917-07A31E1ADE1A}" dt="2026-09-08T18:51:26.706" v="1403" actId="20577"/>
          <ac:spMkLst>
            <pc:docMk/>
            <pc:sldMk cId="0" sldId="272"/>
            <ac:spMk id="4" creationId="{00000000-0000-0000-0000-000000000000}"/>
          </ac:spMkLst>
        </pc:spChg>
      </pc:sldChg>
      <pc:sldChg chg="modSp mod">
        <pc:chgData name="Mutter, Lance R." userId="6048ef71-5cfe-4f92-be4c-69fc79474d03" providerId="ADAL" clId="{F97C4983-1D0B-46CB-9917-07A31E1ADE1A}" dt="2026-09-01T15:24:57.230" v="1385" actId="115"/>
        <pc:sldMkLst>
          <pc:docMk/>
          <pc:sldMk cId="0" sldId="273"/>
        </pc:sldMkLst>
        <pc:spChg chg="mod">
          <ac:chgData name="Mutter, Lance R." userId="6048ef71-5cfe-4f92-be4c-69fc79474d03" providerId="ADAL" clId="{F97C4983-1D0B-46CB-9917-07A31E1ADE1A}" dt="2026-09-01T15:24:57.230" v="1385" actId="115"/>
          <ac:spMkLst>
            <pc:docMk/>
            <pc:sldMk cId="0" sldId="273"/>
            <ac:spMk id="4" creationId="{00000000-0000-0000-0000-000000000000}"/>
          </ac:spMkLst>
        </pc:spChg>
      </pc:sldChg>
      <pc:sldChg chg="modSp mod">
        <pc:chgData name="Mutter, Lance R." userId="6048ef71-5cfe-4f92-be4c-69fc79474d03" providerId="ADAL" clId="{F97C4983-1D0B-46CB-9917-07A31E1ADE1A}" dt="2026-09-01T15:25:12.917" v="1386" actId="115"/>
        <pc:sldMkLst>
          <pc:docMk/>
          <pc:sldMk cId="0" sldId="274"/>
        </pc:sldMkLst>
        <pc:spChg chg="mod">
          <ac:chgData name="Mutter, Lance R." userId="6048ef71-5cfe-4f92-be4c-69fc79474d03" providerId="ADAL" clId="{F97C4983-1D0B-46CB-9917-07A31E1ADE1A}" dt="2026-09-01T15:25:12.917" v="1386" actId="115"/>
          <ac:spMkLst>
            <pc:docMk/>
            <pc:sldMk cId="0" sldId="274"/>
            <ac:spMk id="8" creationId="{00000000-0000-0000-0000-000000000000}"/>
          </ac:spMkLst>
        </pc:spChg>
      </pc:sldChg>
      <pc:sldChg chg="delSp modSp">
        <pc:chgData name="Mutter, Lance R." userId="6048ef71-5cfe-4f92-be4c-69fc79474d03" providerId="ADAL" clId="{F97C4983-1D0B-46CB-9917-07A31E1ADE1A}" dt="2026-08-31T19:55:21.467" v="19"/>
        <pc:sldMkLst>
          <pc:docMk/>
          <pc:sldMk cId="0" sldId="275"/>
        </pc:sldMkLst>
        <pc:spChg chg="mod">
          <ac:chgData name="Mutter, Lance R." userId="6048ef71-5cfe-4f92-be4c-69fc79474d03" providerId="ADAL" clId="{F97C4983-1D0B-46CB-9917-07A31E1ADE1A}" dt="2026-08-31T19:52:30.679" v="18"/>
          <ac:spMkLst>
            <pc:docMk/>
            <pc:sldMk cId="0" sldId="275"/>
            <ac:spMk id="3" creationId="{00000000-0000-0000-0000-000000000000}"/>
          </ac:spMkLst>
        </pc:spChg>
      </pc:sldChg>
      <pc:sldChg chg="modSp mod">
        <pc:chgData name="Mutter, Lance R." userId="6048ef71-5cfe-4f92-be4c-69fc79474d03" providerId="ADAL" clId="{F97C4983-1D0B-46CB-9917-07A31E1ADE1A}" dt="2026-09-01T15:25:48.576" v="1387" actId="20577"/>
        <pc:sldMkLst>
          <pc:docMk/>
          <pc:sldMk cId="0" sldId="277"/>
        </pc:sldMkLst>
        <pc:spChg chg="mod">
          <ac:chgData name="Mutter, Lance R." userId="6048ef71-5cfe-4f92-be4c-69fc79474d03" providerId="ADAL" clId="{F97C4983-1D0B-46CB-9917-07A31E1ADE1A}" dt="2026-09-01T15:25:48.576" v="1387" actId="20577"/>
          <ac:spMkLst>
            <pc:docMk/>
            <pc:sldMk cId="0" sldId="277"/>
            <ac:spMk id="14" creationId="{00000000-0000-0000-0000-000000000000}"/>
          </ac:spMkLst>
        </pc:spChg>
      </pc:sldChg>
      <pc:sldChg chg="addSp delSp modSp">
        <pc:chgData name="Mutter, Lance R." userId="6048ef71-5cfe-4f92-be4c-69fc79474d03" providerId="ADAL" clId="{F97C4983-1D0B-46CB-9917-07A31E1ADE1A}" dt="2026-08-31T20:14:30.320" v="21" actId="767"/>
        <pc:sldMkLst>
          <pc:docMk/>
          <pc:sldMk cId="0" sldId="278"/>
        </pc:sldMkLst>
        <pc:spChg chg="add mod">
          <ac:chgData name="Mutter, Lance R." userId="6048ef71-5cfe-4f92-be4c-69fc79474d03" providerId="ADAL" clId="{F97C4983-1D0B-46CB-9917-07A31E1ADE1A}" dt="2026-08-31T20:14:30.320" v="21" actId="767"/>
          <ac:spMkLst>
            <pc:docMk/>
            <pc:sldMk cId="0" sldId="278"/>
            <ac:spMk id="7" creationId="{32D999BE-1A77-9D81-A4E8-7B64A241EC63}"/>
          </ac:spMkLst>
        </pc:spChg>
      </pc:sldChg>
      <pc:sldChg chg="modSp mod">
        <pc:chgData name="Mutter, Lance R." userId="6048ef71-5cfe-4f92-be4c-69fc79474d03" providerId="ADAL" clId="{F97C4983-1D0B-46CB-9917-07A31E1ADE1A}" dt="2026-09-01T15:26:11.100" v="1389" actId="20577"/>
        <pc:sldMkLst>
          <pc:docMk/>
          <pc:sldMk cId="0" sldId="280"/>
        </pc:sldMkLst>
        <pc:spChg chg="mod">
          <ac:chgData name="Mutter, Lance R." userId="6048ef71-5cfe-4f92-be4c-69fc79474d03" providerId="ADAL" clId="{F97C4983-1D0B-46CB-9917-07A31E1ADE1A}" dt="2026-09-01T15:26:11.100" v="1389" actId="20577"/>
          <ac:spMkLst>
            <pc:docMk/>
            <pc:sldMk cId="0" sldId="280"/>
            <ac:spMk id="3" creationId="{00000000-0000-0000-0000-000000000000}"/>
          </ac:spMkLst>
        </pc:spChg>
      </pc:sldChg>
      <pc:sldChg chg="addSp delSp modSp mod">
        <pc:chgData name="Mutter, Lance R." userId="6048ef71-5cfe-4f92-be4c-69fc79474d03" providerId="ADAL" clId="{F97C4983-1D0B-46CB-9917-07A31E1ADE1A}" dt="2026-09-01T13:21:27.040" v="562" actId="115"/>
        <pc:sldMkLst>
          <pc:docMk/>
          <pc:sldMk cId="0" sldId="281"/>
        </pc:sldMkLst>
        <pc:spChg chg="mod">
          <ac:chgData name="Mutter, Lance R." userId="6048ef71-5cfe-4f92-be4c-69fc79474d03" providerId="ADAL" clId="{F97C4983-1D0B-46CB-9917-07A31E1ADE1A}" dt="2026-09-01T13:19:37.291" v="553" actId="122"/>
          <ac:spMkLst>
            <pc:docMk/>
            <pc:sldMk cId="0" sldId="281"/>
            <ac:spMk id="2" creationId="{00000000-0000-0000-0000-000000000000}"/>
          </ac:spMkLst>
        </pc:spChg>
        <pc:spChg chg="mod">
          <ac:chgData name="Mutter, Lance R." userId="6048ef71-5cfe-4f92-be4c-69fc79474d03" providerId="ADAL" clId="{F97C4983-1D0B-46CB-9917-07A31E1ADE1A}" dt="2026-09-01T13:21:27.040" v="562" actId="115"/>
          <ac:spMkLst>
            <pc:docMk/>
            <pc:sldMk cId="0" sldId="281"/>
            <ac:spMk id="6" creationId="{00000000-0000-0000-0000-000000000000}"/>
          </ac:spMkLst>
        </pc:spChg>
        <pc:picChg chg="add mod">
          <ac:chgData name="Mutter, Lance R." userId="6048ef71-5cfe-4f92-be4c-69fc79474d03" providerId="ADAL" clId="{F97C4983-1D0B-46CB-9917-07A31E1ADE1A}" dt="2026-09-01T13:19:50.865" v="556" actId="1440"/>
          <ac:picMkLst>
            <pc:docMk/>
            <pc:sldMk cId="0" sldId="281"/>
            <ac:picMk id="8" creationId="{FB2F0FDD-F2EC-B00E-71AF-B6121E4FB770}"/>
          </ac:picMkLst>
        </pc:picChg>
        <pc:picChg chg="add mod">
          <ac:chgData name="Mutter, Lance R." userId="6048ef71-5cfe-4f92-be4c-69fc79474d03" providerId="ADAL" clId="{F97C4983-1D0B-46CB-9917-07A31E1ADE1A}" dt="2026-09-01T13:21:20.035" v="561" actId="1440"/>
          <ac:picMkLst>
            <pc:docMk/>
            <pc:sldMk cId="0" sldId="281"/>
            <ac:picMk id="12" creationId="{728CE5D6-60B5-1D5C-315F-47CDACE176C2}"/>
          </ac:picMkLst>
        </pc:picChg>
        <pc:cxnChg chg="add mod">
          <ac:chgData name="Mutter, Lance R." userId="6048ef71-5cfe-4f92-be4c-69fc79474d03" providerId="ADAL" clId="{F97C4983-1D0B-46CB-9917-07A31E1ADE1A}" dt="2026-09-01T13:19:45.222" v="555" actId="1076"/>
          <ac:cxnSpMkLst>
            <pc:docMk/>
            <pc:sldMk cId="0" sldId="281"/>
            <ac:cxnSpMk id="10" creationId="{DF76E72F-612C-E81A-6A5B-D26284996BC2}"/>
          </ac:cxnSpMkLst>
        </pc:cxnChg>
      </pc:sldChg>
      <pc:sldChg chg="addSp delSp modSp mod">
        <pc:chgData name="Mutter, Lance R." userId="6048ef71-5cfe-4f92-be4c-69fc79474d03" providerId="ADAL" clId="{F97C4983-1D0B-46CB-9917-07A31E1ADE1A}" dt="2026-09-01T13:34:21.859" v="599" actId="1440"/>
        <pc:sldMkLst>
          <pc:docMk/>
          <pc:sldMk cId="0" sldId="282"/>
        </pc:sldMkLst>
        <pc:picChg chg="add mod">
          <ac:chgData name="Mutter, Lance R." userId="6048ef71-5cfe-4f92-be4c-69fc79474d03" providerId="ADAL" clId="{F97C4983-1D0B-46CB-9917-07A31E1ADE1A}" dt="2026-09-01T13:34:21.859" v="599" actId="1440"/>
          <ac:picMkLst>
            <pc:docMk/>
            <pc:sldMk cId="0" sldId="282"/>
            <ac:picMk id="9" creationId="{96596FED-B272-E2DC-2409-9AD57E9325A7}"/>
          </ac:picMkLst>
        </pc:picChg>
        <pc:cxnChg chg="add mod">
          <ac:chgData name="Mutter, Lance R." userId="6048ef71-5cfe-4f92-be4c-69fc79474d03" providerId="ADAL" clId="{F97C4983-1D0B-46CB-9917-07A31E1ADE1A}" dt="2026-09-01T13:23:36.618" v="574" actId="14100"/>
          <ac:cxnSpMkLst>
            <pc:docMk/>
            <pc:sldMk cId="0" sldId="282"/>
            <ac:cxnSpMk id="11" creationId="{BF4F2F44-EE0C-614B-4237-43F9839B4BFF}"/>
          </ac:cxnSpMkLst>
        </pc:cxnChg>
      </pc:sldChg>
      <pc:sldChg chg="addSp delSp modSp mod">
        <pc:chgData name="Mutter, Lance R." userId="6048ef71-5cfe-4f92-be4c-69fc79474d03" providerId="ADAL" clId="{F97C4983-1D0B-46CB-9917-07A31E1ADE1A}" dt="2026-09-01T13:34:18.274" v="598" actId="1440"/>
        <pc:sldMkLst>
          <pc:docMk/>
          <pc:sldMk cId="0" sldId="283"/>
        </pc:sldMkLst>
        <pc:picChg chg="add mod">
          <ac:chgData name="Mutter, Lance R." userId="6048ef71-5cfe-4f92-be4c-69fc79474d03" providerId="ADAL" clId="{F97C4983-1D0B-46CB-9917-07A31E1ADE1A}" dt="2026-09-01T13:34:18.274" v="598" actId="1440"/>
          <ac:picMkLst>
            <pc:docMk/>
            <pc:sldMk cId="0" sldId="283"/>
            <ac:picMk id="9" creationId="{9FD7CD77-CE56-AD58-3C8F-5A6133340B25}"/>
          </ac:picMkLst>
        </pc:picChg>
        <pc:cxnChg chg="add mod">
          <ac:chgData name="Mutter, Lance R." userId="6048ef71-5cfe-4f92-be4c-69fc79474d03" providerId="ADAL" clId="{F97C4983-1D0B-46CB-9917-07A31E1ADE1A}" dt="2026-09-01T13:26:04.290" v="584" actId="14861"/>
          <ac:cxnSpMkLst>
            <pc:docMk/>
            <pc:sldMk cId="0" sldId="283"/>
            <ac:cxnSpMk id="11" creationId="{164A0B61-16AC-116F-EF4E-4C443F2EC659}"/>
          </ac:cxnSpMkLst>
        </pc:cxnChg>
      </pc:sldChg>
      <pc:sldChg chg="addSp delSp modSp mod">
        <pc:chgData name="Mutter, Lance R." userId="6048ef71-5cfe-4f92-be4c-69fc79474d03" providerId="ADAL" clId="{F97C4983-1D0B-46CB-9917-07A31E1ADE1A}" dt="2026-09-01T13:34:04.351" v="597" actId="1440"/>
        <pc:sldMkLst>
          <pc:docMk/>
          <pc:sldMk cId="0" sldId="284"/>
        </pc:sldMkLst>
        <pc:picChg chg="add mod">
          <ac:chgData name="Mutter, Lance R." userId="6048ef71-5cfe-4f92-be4c-69fc79474d03" providerId="ADAL" clId="{F97C4983-1D0B-46CB-9917-07A31E1ADE1A}" dt="2026-09-01T13:33:00.061" v="591" actId="1440"/>
          <ac:picMkLst>
            <pc:docMk/>
            <pc:sldMk cId="0" sldId="284"/>
            <ac:picMk id="14" creationId="{6985989B-0EB6-02CA-3BC3-0620CE415BBB}"/>
          </ac:picMkLst>
        </pc:picChg>
        <pc:picChg chg="add mod">
          <ac:chgData name="Mutter, Lance R." userId="6048ef71-5cfe-4f92-be4c-69fc79474d03" providerId="ADAL" clId="{F97C4983-1D0B-46CB-9917-07A31E1ADE1A}" dt="2026-09-01T13:34:04.351" v="597" actId="1440"/>
          <ac:picMkLst>
            <pc:docMk/>
            <pc:sldMk cId="0" sldId="284"/>
            <ac:picMk id="16" creationId="{A79E094C-D30A-8246-59AA-40A7A4F738A2}"/>
          </ac:picMkLst>
        </pc:picChg>
      </pc:sldChg>
      <pc:sldChg chg="addSp delSp modSp mod">
        <pc:chgData name="Mutter, Lance R." userId="6048ef71-5cfe-4f92-be4c-69fc79474d03" providerId="ADAL" clId="{F97C4983-1D0B-46CB-9917-07A31E1ADE1A}" dt="2026-09-01T15:27:27.519" v="1398" actId="20577"/>
        <pc:sldMkLst>
          <pc:docMk/>
          <pc:sldMk cId="0" sldId="285"/>
        </pc:sldMkLst>
        <pc:spChg chg="mod">
          <ac:chgData name="Mutter, Lance R." userId="6048ef71-5cfe-4f92-be4c-69fc79474d03" providerId="ADAL" clId="{F97C4983-1D0B-46CB-9917-07A31E1ADE1A}" dt="2026-09-01T15:27:27.519" v="1398" actId="20577"/>
          <ac:spMkLst>
            <pc:docMk/>
            <pc:sldMk cId="0" sldId="285"/>
            <ac:spMk id="3" creationId="{00000000-0000-0000-0000-000000000000}"/>
          </ac:spMkLst>
        </pc:spChg>
        <pc:picChg chg="add mod">
          <ac:chgData name="Mutter, Lance R." userId="6048ef71-5cfe-4f92-be4c-69fc79474d03" providerId="ADAL" clId="{F97C4983-1D0B-46CB-9917-07A31E1ADE1A}" dt="2026-09-01T13:36:10.284" v="605" actId="1440"/>
          <ac:picMkLst>
            <pc:docMk/>
            <pc:sldMk cId="0" sldId="285"/>
            <ac:picMk id="8" creationId="{01D7EB59-43E0-A38B-9E43-4B318E2A774A}"/>
          </ac:picMkLst>
        </pc:picChg>
        <pc:picChg chg="add mod">
          <ac:chgData name="Mutter, Lance R." userId="6048ef71-5cfe-4f92-be4c-69fc79474d03" providerId="ADAL" clId="{F97C4983-1D0B-46CB-9917-07A31E1ADE1A}" dt="2026-09-01T13:36:54.125" v="610" actId="1440"/>
          <ac:picMkLst>
            <pc:docMk/>
            <pc:sldMk cId="0" sldId="285"/>
            <ac:picMk id="10" creationId="{9C790E84-2DF8-0961-6CD6-186AF234C9EF}"/>
          </ac:picMkLst>
        </pc:picChg>
      </pc:sldChg>
      <pc:sldChg chg="addSp delSp modSp mod">
        <pc:chgData name="Mutter, Lance R." userId="6048ef71-5cfe-4f92-be4c-69fc79474d03" providerId="ADAL" clId="{F97C4983-1D0B-46CB-9917-07A31E1ADE1A}" dt="2026-09-01T13:39:10.091" v="646" actId="122"/>
        <pc:sldMkLst>
          <pc:docMk/>
          <pc:sldMk cId="0" sldId="286"/>
        </pc:sldMkLst>
        <pc:spChg chg="mod">
          <ac:chgData name="Mutter, Lance R." userId="6048ef71-5cfe-4f92-be4c-69fc79474d03" providerId="ADAL" clId="{F97C4983-1D0B-46CB-9917-07A31E1ADE1A}" dt="2026-09-01T13:39:10.091" v="646" actId="122"/>
          <ac:spMkLst>
            <pc:docMk/>
            <pc:sldMk cId="0" sldId="286"/>
            <ac:spMk id="2" creationId="{00000000-0000-0000-0000-000000000000}"/>
          </ac:spMkLst>
        </pc:spChg>
        <pc:picChg chg="add mod">
          <ac:chgData name="Mutter, Lance R." userId="6048ef71-5cfe-4f92-be4c-69fc79474d03" providerId="ADAL" clId="{F97C4983-1D0B-46CB-9917-07A31E1ADE1A}" dt="2026-09-01T13:38:49.604" v="618" actId="1440"/>
          <ac:picMkLst>
            <pc:docMk/>
            <pc:sldMk cId="0" sldId="286"/>
            <ac:picMk id="7" creationId="{FE3E5CEC-F746-AA62-D892-7873E1343DA0}"/>
          </ac:picMkLst>
        </pc:picChg>
      </pc:sldChg>
      <pc:sldChg chg="addSp delSp modSp mod">
        <pc:chgData name="Mutter, Lance R." userId="6048ef71-5cfe-4f92-be4c-69fc79474d03" providerId="ADAL" clId="{F97C4983-1D0B-46CB-9917-07A31E1ADE1A}" dt="2026-09-01T13:42:35.833" v="720" actId="122"/>
        <pc:sldMkLst>
          <pc:docMk/>
          <pc:sldMk cId="0" sldId="287"/>
        </pc:sldMkLst>
        <pc:spChg chg="mod">
          <ac:chgData name="Mutter, Lance R." userId="6048ef71-5cfe-4f92-be4c-69fc79474d03" providerId="ADAL" clId="{F97C4983-1D0B-46CB-9917-07A31E1ADE1A}" dt="2026-09-01T13:42:35.833" v="720" actId="122"/>
          <ac:spMkLst>
            <pc:docMk/>
            <pc:sldMk cId="0" sldId="287"/>
            <ac:spMk id="8" creationId="{00000000-0000-0000-0000-000000000000}"/>
          </ac:spMkLst>
        </pc:spChg>
        <pc:picChg chg="add mod">
          <ac:chgData name="Mutter, Lance R." userId="6048ef71-5cfe-4f92-be4c-69fc79474d03" providerId="ADAL" clId="{F97C4983-1D0B-46CB-9917-07A31E1ADE1A}" dt="2026-09-01T13:40:41.182" v="650" actId="1440"/>
          <ac:picMkLst>
            <pc:docMk/>
            <pc:sldMk cId="0" sldId="287"/>
            <ac:picMk id="10" creationId="{C0F582E0-A851-4A48-FD26-32E1B5FDE461}"/>
          </ac:picMkLst>
        </pc:picChg>
        <pc:cxnChg chg="add mod">
          <ac:chgData name="Mutter, Lance R." userId="6048ef71-5cfe-4f92-be4c-69fc79474d03" providerId="ADAL" clId="{F97C4983-1D0B-46CB-9917-07A31E1ADE1A}" dt="2026-09-01T13:41:00.429" v="654" actId="14861"/>
          <ac:cxnSpMkLst>
            <pc:docMk/>
            <pc:sldMk cId="0" sldId="287"/>
            <ac:cxnSpMk id="12" creationId="{24804471-D555-172E-B983-4E8127F3AAA5}"/>
          </ac:cxnSpMkLst>
        </pc:cxnChg>
      </pc:sldChg>
      <pc:sldChg chg="addSp delSp modSp mod">
        <pc:chgData name="Mutter, Lance R." userId="6048ef71-5cfe-4f92-be4c-69fc79474d03" providerId="ADAL" clId="{F97C4983-1D0B-46CB-9917-07A31E1ADE1A}" dt="2026-09-01T13:45:11.985" v="726" actId="22"/>
        <pc:sldMkLst>
          <pc:docMk/>
          <pc:sldMk cId="0" sldId="288"/>
        </pc:sldMkLst>
        <pc:spChg chg="mod">
          <ac:chgData name="Mutter, Lance R." userId="6048ef71-5cfe-4f92-be4c-69fc79474d03" providerId="ADAL" clId="{F97C4983-1D0B-46CB-9917-07A31E1ADE1A}" dt="2026-09-01T13:43:55.398" v="724" actId="115"/>
          <ac:spMkLst>
            <pc:docMk/>
            <pc:sldMk cId="0" sldId="288"/>
            <ac:spMk id="11" creationId="{00000000-0000-0000-0000-000000000000}"/>
          </ac:spMkLst>
        </pc:spChg>
        <pc:picChg chg="add mod">
          <ac:chgData name="Mutter, Lance R." userId="6048ef71-5cfe-4f92-be4c-69fc79474d03" providerId="ADAL" clId="{F97C4983-1D0B-46CB-9917-07A31E1ADE1A}" dt="2026-09-01T13:43:41.577" v="723" actId="1076"/>
          <ac:picMkLst>
            <pc:docMk/>
            <pc:sldMk cId="0" sldId="288"/>
            <ac:picMk id="15" creationId="{01AF3733-D427-9098-5B83-A142CB464D97}"/>
          </ac:picMkLst>
        </pc:picChg>
        <pc:picChg chg="add">
          <ac:chgData name="Mutter, Lance R." userId="6048ef71-5cfe-4f92-be4c-69fc79474d03" providerId="ADAL" clId="{F97C4983-1D0B-46CB-9917-07A31E1ADE1A}" dt="2026-09-01T13:45:11.985" v="726" actId="22"/>
          <ac:picMkLst>
            <pc:docMk/>
            <pc:sldMk cId="0" sldId="288"/>
            <ac:picMk id="17" creationId="{1099BE2F-928B-94BB-1778-E82FEC927A29}"/>
          </ac:picMkLst>
        </pc:picChg>
      </pc:sldChg>
      <pc:sldChg chg="addSp delSp modSp mod">
        <pc:chgData name="Mutter, Lance R." userId="6048ef71-5cfe-4f92-be4c-69fc79474d03" providerId="ADAL" clId="{F97C4983-1D0B-46CB-9917-07A31E1ADE1A}" dt="2026-09-01T13:52:58.202" v="804" actId="14861"/>
        <pc:sldMkLst>
          <pc:docMk/>
          <pc:sldMk cId="0" sldId="289"/>
        </pc:sldMkLst>
        <pc:spChg chg="mod">
          <ac:chgData name="Mutter, Lance R." userId="6048ef71-5cfe-4f92-be4c-69fc79474d03" providerId="ADAL" clId="{F97C4983-1D0B-46CB-9917-07A31E1ADE1A}" dt="2026-09-01T13:50:54.017" v="786" actId="20577"/>
          <ac:spMkLst>
            <pc:docMk/>
            <pc:sldMk cId="0" sldId="289"/>
            <ac:spMk id="2" creationId="{00000000-0000-0000-0000-000000000000}"/>
          </ac:spMkLst>
        </pc:spChg>
        <pc:spChg chg="add mod">
          <ac:chgData name="Mutter, Lance R." userId="6048ef71-5cfe-4f92-be4c-69fc79474d03" providerId="ADAL" clId="{F97C4983-1D0B-46CB-9917-07A31E1ADE1A}" dt="2026-09-01T13:52:58.202" v="804" actId="14861"/>
          <ac:spMkLst>
            <pc:docMk/>
            <pc:sldMk cId="0" sldId="289"/>
            <ac:spMk id="18" creationId="{85FAA759-DDC3-8B5B-05DA-3C2E951EAB00}"/>
          </ac:spMkLst>
        </pc:spChg>
        <pc:spChg chg="add mod">
          <ac:chgData name="Mutter, Lance R." userId="6048ef71-5cfe-4f92-be4c-69fc79474d03" providerId="ADAL" clId="{F97C4983-1D0B-46CB-9917-07A31E1ADE1A}" dt="2026-09-01T13:52:34.912" v="803" actId="14861"/>
          <ac:spMkLst>
            <pc:docMk/>
            <pc:sldMk cId="0" sldId="289"/>
            <ac:spMk id="19" creationId="{0C70DF5E-AF09-DD97-3D51-070AF94BC71A}"/>
          </ac:spMkLst>
        </pc:spChg>
        <pc:picChg chg="add mod">
          <ac:chgData name="Mutter, Lance R." userId="6048ef71-5cfe-4f92-be4c-69fc79474d03" providerId="ADAL" clId="{F97C4983-1D0B-46CB-9917-07A31E1ADE1A}" dt="2026-09-01T13:48:09.105" v="740" actId="1440"/>
          <ac:picMkLst>
            <pc:docMk/>
            <pc:sldMk cId="0" sldId="289"/>
            <ac:picMk id="13" creationId="{2E4D8536-2250-0B4E-3DD5-76C9B2B85E19}"/>
          </ac:picMkLst>
        </pc:picChg>
        <pc:picChg chg="add mod">
          <ac:chgData name="Mutter, Lance R." userId="6048ef71-5cfe-4f92-be4c-69fc79474d03" providerId="ADAL" clId="{F97C4983-1D0B-46CB-9917-07A31E1ADE1A}" dt="2026-09-01T13:48:14.457" v="741" actId="1440"/>
          <ac:picMkLst>
            <pc:docMk/>
            <pc:sldMk cId="0" sldId="289"/>
            <ac:picMk id="15" creationId="{7142A865-A30F-1997-B88F-7D51F5623D50}"/>
          </ac:picMkLst>
        </pc:picChg>
        <pc:cxnChg chg="add mod">
          <ac:chgData name="Mutter, Lance R." userId="6048ef71-5cfe-4f92-be4c-69fc79474d03" providerId="ADAL" clId="{F97C4983-1D0B-46CB-9917-07A31E1ADE1A}" dt="2026-09-01T13:48:38.006" v="746" actId="1076"/>
          <ac:cxnSpMkLst>
            <pc:docMk/>
            <pc:sldMk cId="0" sldId="289"/>
            <ac:cxnSpMk id="17" creationId="{BB195588-278C-B3C6-FC43-3B391D9B5B3E}"/>
          </ac:cxnSpMkLst>
        </pc:cxnChg>
        <pc:cxnChg chg="add mod">
          <ac:chgData name="Mutter, Lance R." userId="6048ef71-5cfe-4f92-be4c-69fc79474d03" providerId="ADAL" clId="{F97C4983-1D0B-46CB-9917-07A31E1ADE1A}" dt="2026-09-01T13:52:31.311" v="802" actId="14861"/>
          <ac:cxnSpMkLst>
            <pc:docMk/>
            <pc:sldMk cId="0" sldId="289"/>
            <ac:cxnSpMk id="23" creationId="{628FEE21-393A-192D-69F3-76F77053FE64}"/>
          </ac:cxnSpMkLst>
        </pc:cxnChg>
      </pc:sldChg>
      <pc:sldChg chg="addSp delSp modSp mod">
        <pc:chgData name="Mutter, Lance R." userId="6048ef71-5cfe-4f92-be4c-69fc79474d03" providerId="ADAL" clId="{F97C4983-1D0B-46CB-9917-07A31E1ADE1A}" dt="2026-09-01T13:55:14.790" v="816" actId="1440"/>
        <pc:sldMkLst>
          <pc:docMk/>
          <pc:sldMk cId="0" sldId="290"/>
        </pc:sldMkLst>
        <pc:picChg chg="add mod">
          <ac:chgData name="Mutter, Lance R." userId="6048ef71-5cfe-4f92-be4c-69fc79474d03" providerId="ADAL" clId="{F97C4983-1D0B-46CB-9917-07A31E1ADE1A}" dt="2026-09-01T13:55:14.790" v="816" actId="1440"/>
          <ac:picMkLst>
            <pc:docMk/>
            <pc:sldMk cId="0" sldId="290"/>
            <ac:picMk id="11" creationId="{F7A05026-DBE8-0B33-21F0-ECA28D1A360D}"/>
          </ac:picMkLst>
        </pc:picChg>
        <pc:cxnChg chg="add mod">
          <ac:chgData name="Mutter, Lance R." userId="6048ef71-5cfe-4f92-be4c-69fc79474d03" providerId="ADAL" clId="{F97C4983-1D0B-46CB-9917-07A31E1ADE1A}" dt="2026-09-01T13:55:02.686" v="815" actId="14100"/>
          <ac:cxnSpMkLst>
            <pc:docMk/>
            <pc:sldMk cId="0" sldId="290"/>
            <ac:cxnSpMk id="13" creationId="{738B598A-46FB-F0C8-869D-0F80B6CEB96E}"/>
          </ac:cxnSpMkLst>
        </pc:cxnChg>
      </pc:sldChg>
      <pc:sldChg chg="addSp delSp modSp mod">
        <pc:chgData name="Mutter, Lance R." userId="6048ef71-5cfe-4f92-be4c-69fc79474d03" providerId="ADAL" clId="{F97C4983-1D0B-46CB-9917-07A31E1ADE1A}" dt="2026-09-01T13:57:43.334" v="955" actId="20577"/>
        <pc:sldMkLst>
          <pc:docMk/>
          <pc:sldMk cId="0" sldId="291"/>
        </pc:sldMkLst>
        <pc:spChg chg="mod">
          <ac:chgData name="Mutter, Lance R." userId="6048ef71-5cfe-4f92-be4c-69fc79474d03" providerId="ADAL" clId="{F97C4983-1D0B-46CB-9917-07A31E1ADE1A}" dt="2026-09-01T13:56:39.433" v="846" actId="20577"/>
          <ac:spMkLst>
            <pc:docMk/>
            <pc:sldMk cId="0" sldId="291"/>
            <ac:spMk id="3" creationId="{00000000-0000-0000-0000-000000000000}"/>
          </ac:spMkLst>
        </pc:spChg>
        <pc:spChg chg="mod">
          <ac:chgData name="Mutter, Lance R." userId="6048ef71-5cfe-4f92-be4c-69fc79474d03" providerId="ADAL" clId="{F97C4983-1D0B-46CB-9917-07A31E1ADE1A}" dt="2026-09-01T13:57:43.334" v="955" actId="20577"/>
          <ac:spMkLst>
            <pc:docMk/>
            <pc:sldMk cId="0" sldId="291"/>
            <ac:spMk id="5" creationId="{00000000-0000-0000-0000-000000000000}"/>
          </ac:spMkLst>
        </pc:spChg>
        <pc:picChg chg="add mod">
          <ac:chgData name="Mutter, Lance R." userId="6048ef71-5cfe-4f92-be4c-69fc79474d03" providerId="ADAL" clId="{F97C4983-1D0B-46CB-9917-07A31E1ADE1A}" dt="2026-09-01T13:55:54.098" v="819" actId="1076"/>
          <ac:picMkLst>
            <pc:docMk/>
            <pc:sldMk cId="0" sldId="291"/>
            <ac:picMk id="7" creationId="{7CC4AB3F-351A-A425-6580-1ED34D4F90B4}"/>
          </ac:picMkLst>
        </pc:picChg>
      </pc:sldChg>
      <pc:sldChg chg="addSp delSp modSp mod">
        <pc:chgData name="Mutter, Lance R." userId="6048ef71-5cfe-4f92-be4c-69fc79474d03" providerId="ADAL" clId="{F97C4983-1D0B-46CB-9917-07A31E1ADE1A}" dt="2026-09-01T14:06:00.863" v="1029" actId="14100"/>
        <pc:sldMkLst>
          <pc:docMk/>
          <pc:sldMk cId="0" sldId="292"/>
        </pc:sldMkLst>
        <pc:spChg chg="mod">
          <ac:chgData name="Mutter, Lance R." userId="6048ef71-5cfe-4f92-be4c-69fc79474d03" providerId="ADAL" clId="{F97C4983-1D0B-46CB-9917-07A31E1ADE1A}" dt="2026-09-01T14:03:08.270" v="1019"/>
          <ac:spMkLst>
            <pc:docMk/>
            <pc:sldMk cId="0" sldId="292"/>
            <ac:spMk id="2" creationId="{00000000-0000-0000-0000-000000000000}"/>
          </ac:spMkLst>
        </pc:spChg>
        <pc:spChg chg="add mod">
          <ac:chgData name="Mutter, Lance R." userId="6048ef71-5cfe-4f92-be4c-69fc79474d03" providerId="ADAL" clId="{F97C4983-1D0B-46CB-9917-07A31E1ADE1A}" dt="2026-09-01T14:05:43.588" v="1026" actId="14100"/>
          <ac:spMkLst>
            <pc:docMk/>
            <pc:sldMk cId="0" sldId="292"/>
            <ac:spMk id="14" creationId="{406DD8ED-9EDE-1C99-51AB-1F8E9E4961FD}"/>
          </ac:spMkLst>
        </pc:spChg>
        <pc:spChg chg="add mod">
          <ac:chgData name="Mutter, Lance R." userId="6048ef71-5cfe-4f92-be4c-69fc79474d03" providerId="ADAL" clId="{F97C4983-1D0B-46CB-9917-07A31E1ADE1A}" dt="2026-09-01T14:01:47.373" v="988" actId="14100"/>
          <ac:spMkLst>
            <pc:docMk/>
            <pc:sldMk cId="0" sldId="292"/>
            <ac:spMk id="19" creationId="{779DEC52-9951-F98D-014C-E084AFC8B1F5}"/>
          </ac:spMkLst>
        </pc:spChg>
        <pc:picChg chg="add mod">
          <ac:chgData name="Mutter, Lance R." userId="6048ef71-5cfe-4f92-be4c-69fc79474d03" providerId="ADAL" clId="{F97C4983-1D0B-46CB-9917-07A31E1ADE1A}" dt="2026-09-01T14:05:32.713" v="1024" actId="1440"/>
          <ac:picMkLst>
            <pc:docMk/>
            <pc:sldMk cId="0" sldId="292"/>
            <ac:picMk id="13" creationId="{668C856B-19EE-A610-1EE5-B564F3BD9799}"/>
          </ac:picMkLst>
        </pc:picChg>
        <pc:picChg chg="add mod">
          <ac:chgData name="Mutter, Lance R." userId="6048ef71-5cfe-4f92-be4c-69fc79474d03" providerId="ADAL" clId="{F97C4983-1D0B-46CB-9917-07A31E1ADE1A}" dt="2026-09-01T14:05:52.039" v="1028" actId="14100"/>
          <ac:picMkLst>
            <pc:docMk/>
            <pc:sldMk cId="0" sldId="292"/>
            <ac:picMk id="18" creationId="{900DC19F-054F-1955-23D6-0517C09366F4}"/>
          </ac:picMkLst>
        </pc:picChg>
        <pc:cxnChg chg="add mod">
          <ac:chgData name="Mutter, Lance R." userId="6048ef71-5cfe-4f92-be4c-69fc79474d03" providerId="ADAL" clId="{F97C4983-1D0B-46CB-9917-07A31E1ADE1A}" dt="2026-09-01T13:59:50.623" v="970" actId="14861"/>
          <ac:cxnSpMkLst>
            <pc:docMk/>
            <pc:sldMk cId="0" sldId="292"/>
            <ac:cxnSpMk id="16" creationId="{E410B995-D7F2-B9EA-E57A-4ABCE4806EE2}"/>
          </ac:cxnSpMkLst>
        </pc:cxnChg>
        <pc:cxnChg chg="add mod">
          <ac:chgData name="Mutter, Lance R." userId="6048ef71-5cfe-4f92-be4c-69fc79474d03" providerId="ADAL" clId="{F97C4983-1D0B-46CB-9917-07A31E1ADE1A}" dt="2026-09-01T14:06:00.863" v="1029" actId="14100"/>
          <ac:cxnSpMkLst>
            <pc:docMk/>
            <pc:sldMk cId="0" sldId="292"/>
            <ac:cxnSpMk id="31" creationId="{FF16C7FB-77DE-98B8-1501-9256C549CBA4}"/>
          </ac:cxnSpMkLst>
        </pc:cxnChg>
      </pc:sldChg>
      <pc:sldChg chg="addSp delSp modSp mod">
        <pc:chgData name="Mutter, Lance R." userId="6048ef71-5cfe-4f92-be4c-69fc79474d03" providerId="ADAL" clId="{F97C4983-1D0B-46CB-9917-07A31E1ADE1A}" dt="2026-09-01T14:07:19.622" v="1056" actId="20577"/>
        <pc:sldMkLst>
          <pc:docMk/>
          <pc:sldMk cId="0" sldId="293"/>
        </pc:sldMkLst>
        <pc:spChg chg="mod">
          <ac:chgData name="Mutter, Lance R." userId="6048ef71-5cfe-4f92-be4c-69fc79474d03" providerId="ADAL" clId="{F97C4983-1D0B-46CB-9917-07A31E1ADE1A}" dt="2026-09-01T14:07:19.622" v="1056" actId="20577"/>
          <ac:spMkLst>
            <pc:docMk/>
            <pc:sldMk cId="0" sldId="293"/>
            <ac:spMk id="5" creationId="{00000000-0000-0000-0000-000000000000}"/>
          </ac:spMkLst>
        </pc:spChg>
        <pc:picChg chg="add mod">
          <ac:chgData name="Mutter, Lance R." userId="6048ef71-5cfe-4f92-be4c-69fc79474d03" providerId="ADAL" clId="{F97C4983-1D0B-46CB-9917-07A31E1ADE1A}" dt="2026-09-01T14:05:28.216" v="1023" actId="1440"/>
          <ac:picMkLst>
            <pc:docMk/>
            <pc:sldMk cId="0" sldId="293"/>
            <ac:picMk id="7" creationId="{8105AD62-7D67-7189-60A5-5FF29F5C71B5}"/>
          </ac:picMkLst>
        </pc:picChg>
        <pc:picChg chg="add mod">
          <ac:chgData name="Mutter, Lance R." userId="6048ef71-5cfe-4f92-be4c-69fc79474d03" providerId="ADAL" clId="{F97C4983-1D0B-46CB-9917-07A31E1ADE1A}" dt="2026-09-01T14:07:09.747" v="1044" actId="1440"/>
          <ac:picMkLst>
            <pc:docMk/>
            <pc:sldMk cId="0" sldId="293"/>
            <ac:picMk id="11" creationId="{7C9D93A6-77AC-A048-222C-F58F79AEF68D}"/>
          </ac:picMkLst>
        </pc:picChg>
      </pc:sldChg>
      <pc:sldChg chg="addSp delSp modSp mod">
        <pc:chgData name="Mutter, Lance R." userId="6048ef71-5cfe-4f92-be4c-69fc79474d03" providerId="ADAL" clId="{F97C4983-1D0B-46CB-9917-07A31E1ADE1A}" dt="2026-09-01T14:13:57.865" v="1073" actId="14861"/>
        <pc:sldMkLst>
          <pc:docMk/>
          <pc:sldMk cId="0" sldId="294"/>
        </pc:sldMkLst>
        <pc:spChg chg="add mod">
          <ac:chgData name="Mutter, Lance R." userId="6048ef71-5cfe-4f92-be4c-69fc79474d03" providerId="ADAL" clId="{F97C4983-1D0B-46CB-9917-07A31E1ADE1A}" dt="2026-09-01T14:13:38.871" v="1068" actId="14100"/>
          <ac:spMkLst>
            <pc:docMk/>
            <pc:sldMk cId="0" sldId="294"/>
            <ac:spMk id="12" creationId="{B99837E4-E61B-8929-E6AD-02921F386A78}"/>
          </ac:spMkLst>
        </pc:spChg>
        <pc:picChg chg="add mod">
          <ac:chgData name="Mutter, Lance R." userId="6048ef71-5cfe-4f92-be4c-69fc79474d03" providerId="ADAL" clId="{F97C4983-1D0B-46CB-9917-07A31E1ADE1A}" dt="2026-09-01T14:13:11.641" v="1061" actId="1440"/>
          <ac:picMkLst>
            <pc:docMk/>
            <pc:sldMk cId="0" sldId="294"/>
            <ac:picMk id="11" creationId="{B5C11960-49C1-AD48-7FC0-EAF6F782D103}"/>
          </ac:picMkLst>
        </pc:picChg>
        <pc:cxnChg chg="add mod">
          <ac:chgData name="Mutter, Lance R." userId="6048ef71-5cfe-4f92-be4c-69fc79474d03" providerId="ADAL" clId="{F97C4983-1D0B-46CB-9917-07A31E1ADE1A}" dt="2026-09-01T14:13:57.865" v="1073" actId="14861"/>
          <ac:cxnSpMkLst>
            <pc:docMk/>
            <pc:sldMk cId="0" sldId="294"/>
            <ac:cxnSpMk id="14" creationId="{0CC82E37-3EDF-BC28-87A6-DFE4ABB91AFC}"/>
          </ac:cxnSpMkLst>
        </pc:cxnChg>
      </pc:sldChg>
      <pc:sldChg chg="addSp delSp modSp">
        <pc:chgData name="Mutter, Lance R." userId="6048ef71-5cfe-4f92-be4c-69fc79474d03" providerId="ADAL" clId="{F97C4983-1D0B-46CB-9917-07A31E1ADE1A}" dt="2026-08-31T17:22:18.820" v="10" actId="767"/>
        <pc:sldMkLst>
          <pc:docMk/>
          <pc:sldMk cId="3248954304" sldId="296"/>
        </pc:sldMkLst>
        <pc:spChg chg="add mod">
          <ac:chgData name="Mutter, Lance R." userId="6048ef71-5cfe-4f92-be4c-69fc79474d03" providerId="ADAL" clId="{F97C4983-1D0B-46CB-9917-07A31E1ADE1A}" dt="2026-08-31T17:17:49.434" v="8" actId="767"/>
          <ac:spMkLst>
            <pc:docMk/>
            <pc:sldMk cId="3248954304" sldId="296"/>
            <ac:spMk id="19" creationId="{9E15948D-B9C3-7E07-1648-40B56A28FD86}"/>
          </ac:spMkLst>
        </pc:spChg>
        <pc:spChg chg="add mod">
          <ac:chgData name="Mutter, Lance R." userId="6048ef71-5cfe-4f92-be4c-69fc79474d03" providerId="ADAL" clId="{F97C4983-1D0B-46CB-9917-07A31E1ADE1A}" dt="2026-08-31T17:21:41.972" v="9" actId="767"/>
          <ac:spMkLst>
            <pc:docMk/>
            <pc:sldMk cId="3248954304" sldId="296"/>
            <ac:spMk id="24" creationId="{0CCB1524-496F-790B-FB8E-6FDB08AD8AF7}"/>
          </ac:spMkLst>
        </pc:spChg>
        <pc:spChg chg="add mod">
          <ac:chgData name="Mutter, Lance R." userId="6048ef71-5cfe-4f92-be4c-69fc79474d03" providerId="ADAL" clId="{F97C4983-1D0B-46CB-9917-07A31E1ADE1A}" dt="2026-08-31T17:22:18.820" v="10" actId="767"/>
          <ac:spMkLst>
            <pc:docMk/>
            <pc:sldMk cId="3248954304" sldId="296"/>
            <ac:spMk id="25" creationId="{AEE25648-8DE3-7E9C-4BBB-E6EC64490FE8}"/>
          </ac:spMkLst>
        </pc:spChg>
      </pc:sldChg>
      <pc:sldChg chg="modSp mod">
        <pc:chgData name="Mutter, Lance R." userId="6048ef71-5cfe-4f92-be4c-69fc79474d03" providerId="ADAL" clId="{F97C4983-1D0B-46CB-9917-07A31E1ADE1A}" dt="2026-09-01T15:22:33.861" v="1369" actId="20577"/>
        <pc:sldMkLst>
          <pc:docMk/>
          <pc:sldMk cId="2535132681" sldId="297"/>
        </pc:sldMkLst>
        <pc:spChg chg="mod">
          <ac:chgData name="Mutter, Lance R." userId="6048ef71-5cfe-4f92-be4c-69fc79474d03" providerId="ADAL" clId="{F97C4983-1D0B-46CB-9917-07A31E1ADE1A}" dt="2026-09-01T15:22:28.551" v="1367" actId="20577"/>
          <ac:spMkLst>
            <pc:docMk/>
            <pc:sldMk cId="2535132681" sldId="297"/>
            <ac:spMk id="2" creationId="{41EB0111-EE70-36A0-0834-76BE9AB7E560}"/>
          </ac:spMkLst>
        </pc:spChg>
        <pc:spChg chg="mod">
          <ac:chgData name="Mutter, Lance R." userId="6048ef71-5cfe-4f92-be4c-69fc79474d03" providerId="ADAL" clId="{F97C4983-1D0B-46CB-9917-07A31E1ADE1A}" dt="2026-09-01T15:22:33.861" v="1369" actId="20577"/>
          <ac:spMkLst>
            <pc:docMk/>
            <pc:sldMk cId="2535132681" sldId="297"/>
            <ac:spMk id="22" creationId="{120922A4-175A-79CD-BBA2-76460D0951A8}"/>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3999" cy="6819899"/>
          </a:xfrm>
          <a:prstGeom prst="rect">
            <a:avLst/>
          </a:prstGeom>
        </p:spPr>
      </p:pic>
      <p:sp>
        <p:nvSpPr>
          <p:cNvPr id="2" name="Holder 2"/>
          <p:cNvSpPr>
            <a:spLocks noGrp="1"/>
          </p:cNvSpPr>
          <p:nvPr>
            <p:ph type="ctrTitle"/>
          </p:nvPr>
        </p:nvSpPr>
        <p:spPr>
          <a:xfrm>
            <a:off x="3324583" y="496633"/>
            <a:ext cx="2382520" cy="635000"/>
          </a:xfrm>
          <a:prstGeom prst="rect">
            <a:avLst/>
          </a:prstGeom>
        </p:spPr>
        <p:txBody>
          <a:bodyPr wrap="square" lIns="0" tIns="0" rIns="0" bIns="0">
            <a:spAutoFit/>
          </a:bodyPr>
          <a:lstStyle>
            <a:lvl1pPr>
              <a:defRPr sz="2000" b="1" i="0" u="sng">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u="sng">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u="sng">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u="sng">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6400799"/>
            <a:ext cx="9143999" cy="457199"/>
          </a:xfrm>
          <a:prstGeom prst="rect">
            <a:avLst/>
          </a:prstGeom>
        </p:spPr>
      </p:pic>
      <p:sp>
        <p:nvSpPr>
          <p:cNvPr id="2" name="Holder 2"/>
          <p:cNvSpPr>
            <a:spLocks noGrp="1"/>
          </p:cNvSpPr>
          <p:nvPr>
            <p:ph type="title"/>
          </p:nvPr>
        </p:nvSpPr>
        <p:spPr>
          <a:xfrm>
            <a:off x="1667541" y="393936"/>
            <a:ext cx="5695950" cy="601172"/>
          </a:xfrm>
          <a:prstGeom prst="rect">
            <a:avLst/>
          </a:prstGeom>
        </p:spPr>
        <p:txBody>
          <a:bodyPr wrap="square" lIns="0" tIns="0" rIns="0" bIns="0">
            <a:spAutoFit/>
          </a:bodyPr>
          <a:lstStyle>
            <a:lvl1pPr>
              <a:defRPr sz="2000" b="1" i="0" u="sng">
                <a:solidFill>
                  <a:schemeClr val="tx1"/>
                </a:solidFill>
                <a:latin typeface="Calibri"/>
                <a:cs typeface="Calibri"/>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9/8/2026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course.scheduling@uky.edu"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registrar.uky.edu/" TargetMode="Externa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hyperlink" Target="mailto:course.scheduling@uky.ed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6705599"/>
          </a:xfrm>
          <a:prstGeom prst="rect">
            <a:avLst/>
          </a:prstGeom>
        </p:spPr>
      </p:pic>
      <p:sp>
        <p:nvSpPr>
          <p:cNvPr id="3" name="object 3" descr="$PPTXTitle"/>
          <p:cNvSpPr txBox="1">
            <a:spLocks noGrp="1"/>
          </p:cNvSpPr>
          <p:nvPr>
            <p:ph type="title"/>
          </p:nvPr>
        </p:nvSpPr>
        <p:spPr>
          <a:xfrm>
            <a:off x="1851122" y="1902270"/>
            <a:ext cx="5391150" cy="696595"/>
          </a:xfrm>
          <a:prstGeom prst="rect">
            <a:avLst/>
          </a:prstGeom>
        </p:spPr>
        <p:txBody>
          <a:bodyPr vert="horz" wrap="square" lIns="0" tIns="13335" rIns="0" bIns="0" rtlCol="0">
            <a:spAutoFit/>
          </a:bodyPr>
          <a:lstStyle/>
          <a:p>
            <a:pPr marL="12700">
              <a:lnSpc>
                <a:spcPct val="100000"/>
              </a:lnSpc>
              <a:spcBef>
                <a:spcPts val="105"/>
              </a:spcBef>
            </a:pPr>
            <a:r>
              <a:rPr sz="4400" u="none" dirty="0">
                <a:solidFill>
                  <a:srgbClr val="FFFFFF"/>
                </a:solidFill>
              </a:rPr>
              <a:t>Creating</a:t>
            </a:r>
            <a:r>
              <a:rPr sz="4400" u="none" spc="-75" dirty="0">
                <a:solidFill>
                  <a:srgbClr val="FFFFFF"/>
                </a:solidFill>
              </a:rPr>
              <a:t> </a:t>
            </a:r>
            <a:r>
              <a:rPr sz="4400" u="none" dirty="0">
                <a:solidFill>
                  <a:srgbClr val="FFFFFF"/>
                </a:solidFill>
              </a:rPr>
              <a:t>a</a:t>
            </a:r>
            <a:r>
              <a:rPr sz="4400" u="none" spc="-65" dirty="0">
                <a:solidFill>
                  <a:srgbClr val="FFFFFF"/>
                </a:solidFill>
              </a:rPr>
              <a:t> </a:t>
            </a:r>
            <a:r>
              <a:rPr sz="4400" u="none" dirty="0">
                <a:solidFill>
                  <a:srgbClr val="FFFFFF"/>
                </a:solidFill>
              </a:rPr>
              <a:t>New</a:t>
            </a:r>
            <a:r>
              <a:rPr sz="4400" u="none" spc="-65" dirty="0">
                <a:solidFill>
                  <a:srgbClr val="FFFFFF"/>
                </a:solidFill>
              </a:rPr>
              <a:t> </a:t>
            </a:r>
            <a:r>
              <a:rPr sz="4400" u="none" spc="-10" dirty="0">
                <a:solidFill>
                  <a:srgbClr val="FFFFFF"/>
                </a:solidFill>
              </a:rPr>
              <a:t>Section</a:t>
            </a:r>
            <a:endParaRPr sz="4400"/>
          </a:p>
        </p:txBody>
      </p:sp>
      <p:sp>
        <p:nvSpPr>
          <p:cNvPr id="4" name="object 4"/>
          <p:cNvSpPr txBox="1"/>
          <p:nvPr/>
        </p:nvSpPr>
        <p:spPr>
          <a:xfrm>
            <a:off x="1572926" y="3252241"/>
            <a:ext cx="5998845" cy="963930"/>
          </a:xfrm>
          <a:prstGeom prst="rect">
            <a:avLst/>
          </a:prstGeom>
        </p:spPr>
        <p:txBody>
          <a:bodyPr vert="horz" wrap="square" lIns="0" tIns="45719" rIns="0" bIns="0" rtlCol="0">
            <a:spAutoFit/>
          </a:bodyPr>
          <a:lstStyle/>
          <a:p>
            <a:pPr marL="12065" marR="5080" algn="ctr">
              <a:lnSpc>
                <a:spcPct val="90000"/>
              </a:lnSpc>
              <a:spcBef>
                <a:spcPts val="359"/>
              </a:spcBef>
            </a:pPr>
            <a:r>
              <a:rPr sz="2200" b="1" spc="-155" dirty="0">
                <a:solidFill>
                  <a:srgbClr val="B8B9B3"/>
                </a:solidFill>
                <a:latin typeface="Palatino Linotype"/>
                <a:cs typeface="Palatino Linotype"/>
              </a:rPr>
              <a:t>How</a:t>
            </a:r>
            <a:r>
              <a:rPr sz="2200" b="1" spc="-105" dirty="0">
                <a:solidFill>
                  <a:srgbClr val="B8B9B3"/>
                </a:solidFill>
                <a:latin typeface="Palatino Linotype"/>
                <a:cs typeface="Palatino Linotype"/>
              </a:rPr>
              <a:t> </a:t>
            </a:r>
            <a:r>
              <a:rPr sz="2200" b="1" spc="-20" dirty="0">
                <a:solidFill>
                  <a:srgbClr val="B8B9B3"/>
                </a:solidFill>
                <a:latin typeface="Palatino Linotype"/>
                <a:cs typeface="Palatino Linotype"/>
              </a:rPr>
              <a:t>to</a:t>
            </a:r>
            <a:r>
              <a:rPr sz="2200" b="1" spc="-85" dirty="0">
                <a:solidFill>
                  <a:srgbClr val="B8B9B3"/>
                </a:solidFill>
                <a:latin typeface="Palatino Linotype"/>
                <a:cs typeface="Palatino Linotype"/>
              </a:rPr>
              <a:t> </a:t>
            </a:r>
            <a:r>
              <a:rPr sz="2200" b="1" spc="-60" dirty="0">
                <a:solidFill>
                  <a:srgbClr val="B8B9B3"/>
                </a:solidFill>
                <a:latin typeface="Palatino Linotype"/>
                <a:cs typeface="Palatino Linotype"/>
              </a:rPr>
              <a:t>Create</a:t>
            </a:r>
            <a:r>
              <a:rPr sz="2200" b="1" spc="-105" dirty="0">
                <a:solidFill>
                  <a:srgbClr val="B8B9B3"/>
                </a:solidFill>
                <a:latin typeface="Palatino Linotype"/>
                <a:cs typeface="Palatino Linotype"/>
              </a:rPr>
              <a:t> </a:t>
            </a:r>
            <a:r>
              <a:rPr sz="2200" b="1" dirty="0">
                <a:solidFill>
                  <a:srgbClr val="B8B9B3"/>
                </a:solidFill>
                <a:latin typeface="Palatino Linotype"/>
                <a:cs typeface="Palatino Linotype"/>
              </a:rPr>
              <a:t>a</a:t>
            </a:r>
            <a:r>
              <a:rPr sz="2200" b="1" spc="-70" dirty="0">
                <a:solidFill>
                  <a:srgbClr val="B8B9B3"/>
                </a:solidFill>
                <a:latin typeface="Palatino Linotype"/>
                <a:cs typeface="Palatino Linotype"/>
              </a:rPr>
              <a:t> </a:t>
            </a:r>
            <a:r>
              <a:rPr sz="2200" b="1" spc="-145" dirty="0">
                <a:solidFill>
                  <a:srgbClr val="B8B9B3"/>
                </a:solidFill>
                <a:latin typeface="Palatino Linotype"/>
                <a:cs typeface="Palatino Linotype"/>
              </a:rPr>
              <a:t>Full-</a:t>
            </a:r>
            <a:r>
              <a:rPr sz="2200" b="1" spc="-85" dirty="0">
                <a:solidFill>
                  <a:srgbClr val="B8B9B3"/>
                </a:solidFill>
                <a:latin typeface="Palatino Linotype"/>
                <a:cs typeface="Palatino Linotype"/>
              </a:rPr>
              <a:t>Term</a:t>
            </a:r>
            <a:r>
              <a:rPr sz="2200" b="1" spc="-40" dirty="0">
                <a:solidFill>
                  <a:srgbClr val="B8B9B3"/>
                </a:solidFill>
                <a:latin typeface="Palatino Linotype"/>
                <a:cs typeface="Palatino Linotype"/>
              </a:rPr>
              <a:t> </a:t>
            </a:r>
            <a:r>
              <a:rPr sz="2200" b="1" spc="-10" dirty="0">
                <a:solidFill>
                  <a:srgbClr val="B8B9B3"/>
                </a:solidFill>
                <a:latin typeface="Palatino Linotype"/>
                <a:cs typeface="Palatino Linotype"/>
              </a:rPr>
              <a:t>or</a:t>
            </a:r>
            <a:r>
              <a:rPr sz="2200" b="1" spc="-120" dirty="0">
                <a:solidFill>
                  <a:srgbClr val="B8B9B3"/>
                </a:solidFill>
                <a:latin typeface="Palatino Linotype"/>
                <a:cs typeface="Palatino Linotype"/>
              </a:rPr>
              <a:t> </a:t>
            </a:r>
            <a:r>
              <a:rPr sz="2200" b="1" spc="-50" dirty="0">
                <a:solidFill>
                  <a:srgbClr val="B8B9B3"/>
                </a:solidFill>
                <a:latin typeface="Palatino Linotype"/>
                <a:cs typeface="Palatino Linotype"/>
              </a:rPr>
              <a:t>Part-</a:t>
            </a:r>
            <a:r>
              <a:rPr sz="2200" b="1" spc="-155" dirty="0">
                <a:solidFill>
                  <a:srgbClr val="B8B9B3"/>
                </a:solidFill>
                <a:latin typeface="Palatino Linotype"/>
                <a:cs typeface="Palatino Linotype"/>
              </a:rPr>
              <a:t>of-</a:t>
            </a:r>
            <a:r>
              <a:rPr sz="2200" b="1" spc="-85" dirty="0">
                <a:solidFill>
                  <a:srgbClr val="B8B9B3"/>
                </a:solidFill>
                <a:latin typeface="Palatino Linotype"/>
                <a:cs typeface="Palatino Linotype"/>
              </a:rPr>
              <a:t>Term</a:t>
            </a:r>
            <a:r>
              <a:rPr sz="2200" b="1" spc="-50" dirty="0">
                <a:solidFill>
                  <a:srgbClr val="B8B9B3"/>
                </a:solidFill>
                <a:latin typeface="Palatino Linotype"/>
                <a:cs typeface="Palatino Linotype"/>
              </a:rPr>
              <a:t> </a:t>
            </a:r>
            <a:r>
              <a:rPr sz="2200" b="1" spc="-55" dirty="0">
                <a:solidFill>
                  <a:srgbClr val="B8B9B3"/>
                </a:solidFill>
                <a:latin typeface="Palatino Linotype"/>
                <a:cs typeface="Palatino Linotype"/>
              </a:rPr>
              <a:t>Section </a:t>
            </a:r>
            <a:r>
              <a:rPr sz="2200" b="1" spc="-155" dirty="0">
                <a:solidFill>
                  <a:srgbClr val="B8B9B3"/>
                </a:solidFill>
                <a:latin typeface="Palatino Linotype"/>
                <a:cs typeface="Palatino Linotype"/>
              </a:rPr>
              <a:t>How</a:t>
            </a:r>
            <a:r>
              <a:rPr sz="2200" b="1" spc="-110" dirty="0">
                <a:solidFill>
                  <a:srgbClr val="B8B9B3"/>
                </a:solidFill>
                <a:latin typeface="Palatino Linotype"/>
                <a:cs typeface="Palatino Linotype"/>
              </a:rPr>
              <a:t> </a:t>
            </a:r>
            <a:r>
              <a:rPr sz="2200" b="1" spc="-30" dirty="0">
                <a:solidFill>
                  <a:srgbClr val="B8B9B3"/>
                </a:solidFill>
                <a:latin typeface="Palatino Linotype"/>
                <a:cs typeface="Palatino Linotype"/>
              </a:rPr>
              <a:t>to</a:t>
            </a:r>
            <a:r>
              <a:rPr sz="2200" b="1" spc="-95" dirty="0">
                <a:solidFill>
                  <a:srgbClr val="B8B9B3"/>
                </a:solidFill>
                <a:latin typeface="Palatino Linotype"/>
                <a:cs typeface="Palatino Linotype"/>
              </a:rPr>
              <a:t> </a:t>
            </a:r>
            <a:r>
              <a:rPr sz="2200" b="1" spc="-60" dirty="0">
                <a:solidFill>
                  <a:srgbClr val="B8B9B3"/>
                </a:solidFill>
                <a:latin typeface="Palatino Linotype"/>
                <a:cs typeface="Palatino Linotype"/>
              </a:rPr>
              <a:t>Create</a:t>
            </a:r>
            <a:r>
              <a:rPr sz="2200" b="1" spc="-110" dirty="0">
                <a:solidFill>
                  <a:srgbClr val="B8B9B3"/>
                </a:solidFill>
                <a:latin typeface="Palatino Linotype"/>
                <a:cs typeface="Palatino Linotype"/>
              </a:rPr>
              <a:t> </a:t>
            </a:r>
            <a:r>
              <a:rPr sz="2200" b="1" dirty="0">
                <a:solidFill>
                  <a:srgbClr val="B8B9B3"/>
                </a:solidFill>
                <a:latin typeface="Palatino Linotype"/>
                <a:cs typeface="Palatino Linotype"/>
              </a:rPr>
              <a:t>a</a:t>
            </a:r>
            <a:r>
              <a:rPr sz="2200" b="1" spc="-80" dirty="0">
                <a:solidFill>
                  <a:srgbClr val="B8B9B3"/>
                </a:solidFill>
                <a:latin typeface="Palatino Linotype"/>
                <a:cs typeface="Palatino Linotype"/>
              </a:rPr>
              <a:t> </a:t>
            </a:r>
            <a:r>
              <a:rPr sz="2200" b="1" spc="-114" dirty="0">
                <a:solidFill>
                  <a:srgbClr val="B8B9B3"/>
                </a:solidFill>
                <a:latin typeface="Palatino Linotype"/>
                <a:cs typeface="Palatino Linotype"/>
              </a:rPr>
              <a:t>Synchronous</a:t>
            </a:r>
            <a:r>
              <a:rPr sz="2200" b="1" spc="-80" dirty="0">
                <a:solidFill>
                  <a:srgbClr val="B8B9B3"/>
                </a:solidFill>
                <a:latin typeface="Palatino Linotype"/>
                <a:cs typeface="Palatino Linotype"/>
              </a:rPr>
              <a:t> </a:t>
            </a:r>
            <a:r>
              <a:rPr sz="2200" b="1" spc="-10" dirty="0">
                <a:solidFill>
                  <a:srgbClr val="B8B9B3"/>
                </a:solidFill>
                <a:latin typeface="Palatino Linotype"/>
                <a:cs typeface="Palatino Linotype"/>
              </a:rPr>
              <a:t>or</a:t>
            </a:r>
            <a:r>
              <a:rPr sz="2200" b="1" spc="-125" dirty="0">
                <a:solidFill>
                  <a:srgbClr val="B8B9B3"/>
                </a:solidFill>
                <a:latin typeface="Palatino Linotype"/>
                <a:cs typeface="Palatino Linotype"/>
              </a:rPr>
              <a:t> </a:t>
            </a:r>
            <a:r>
              <a:rPr sz="2200" b="1" spc="-25" dirty="0">
                <a:solidFill>
                  <a:srgbClr val="B8B9B3"/>
                </a:solidFill>
                <a:latin typeface="Palatino Linotype"/>
                <a:cs typeface="Palatino Linotype"/>
              </a:rPr>
              <a:t>Asynchronous </a:t>
            </a:r>
            <a:r>
              <a:rPr sz="2200" b="1" spc="-10" dirty="0">
                <a:solidFill>
                  <a:srgbClr val="B8B9B3"/>
                </a:solidFill>
                <a:latin typeface="Palatino Linotype"/>
                <a:cs typeface="Palatino Linotype"/>
              </a:rPr>
              <a:t>Section</a:t>
            </a:r>
            <a:endParaRPr sz="2200">
              <a:latin typeface="Palatino Linotype"/>
              <a:cs typeface="Palatino Linotyp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14073" y="1068789"/>
            <a:ext cx="3314065" cy="444352"/>
          </a:xfrm>
          <a:prstGeom prst="rect">
            <a:avLst/>
          </a:prstGeom>
        </p:spPr>
        <p:txBody>
          <a:bodyPr vert="horz" wrap="square" lIns="0" tIns="13335" rIns="0" bIns="0" rtlCol="0">
            <a:spAutoFit/>
          </a:bodyPr>
          <a:lstStyle/>
          <a:p>
            <a:pPr marL="12700" algn="ctr">
              <a:lnSpc>
                <a:spcPct val="100000"/>
              </a:lnSpc>
              <a:spcBef>
                <a:spcPts val="105"/>
              </a:spcBef>
            </a:pPr>
            <a:r>
              <a:rPr sz="1400" b="1" u="sng" dirty="0">
                <a:uFill>
                  <a:solidFill>
                    <a:srgbClr val="000000"/>
                  </a:solidFill>
                </a:uFill>
                <a:latin typeface="Calibri"/>
                <a:cs typeface="Calibri"/>
              </a:rPr>
              <a:t>Step</a:t>
            </a:r>
            <a:r>
              <a:rPr sz="1400" b="1" u="sng" spc="-45" dirty="0">
                <a:uFill>
                  <a:solidFill>
                    <a:srgbClr val="000000"/>
                  </a:solidFill>
                </a:uFill>
                <a:latin typeface="Calibri"/>
                <a:cs typeface="Calibri"/>
              </a:rPr>
              <a:t> </a:t>
            </a:r>
            <a:r>
              <a:rPr sz="1400" b="1" u="sng" dirty="0">
                <a:uFill>
                  <a:solidFill>
                    <a:srgbClr val="000000"/>
                  </a:solidFill>
                </a:uFill>
                <a:latin typeface="Calibri"/>
                <a:cs typeface="Calibri"/>
              </a:rPr>
              <a:t>1</a:t>
            </a:r>
            <a:r>
              <a:rPr sz="1400" b="1" u="none" dirty="0">
                <a:latin typeface="Calibri"/>
                <a:cs typeface="Calibri"/>
              </a:rPr>
              <a:t>:</a:t>
            </a:r>
            <a:r>
              <a:rPr sz="1400" b="1" u="none" spc="-20" dirty="0">
                <a:latin typeface="Calibri"/>
                <a:cs typeface="Calibri"/>
              </a:rPr>
              <a:t> </a:t>
            </a:r>
            <a:r>
              <a:rPr sz="1400" u="none" dirty="0">
                <a:latin typeface="Calibri"/>
                <a:cs typeface="Calibri"/>
              </a:rPr>
              <a:t>Open</a:t>
            </a:r>
            <a:r>
              <a:rPr sz="1400" u="none" spc="-15" dirty="0">
                <a:latin typeface="Calibri"/>
                <a:cs typeface="Calibri"/>
              </a:rPr>
              <a:t> </a:t>
            </a:r>
            <a:r>
              <a:rPr sz="1400" u="none" dirty="0">
                <a:latin typeface="Calibri"/>
                <a:cs typeface="Calibri"/>
              </a:rPr>
              <a:t>the ZEVPLAN</a:t>
            </a:r>
            <a:r>
              <a:rPr sz="1400" u="none" spc="-30" dirty="0">
                <a:latin typeface="Calibri"/>
                <a:cs typeface="Calibri"/>
              </a:rPr>
              <a:t> </a:t>
            </a:r>
            <a:r>
              <a:rPr sz="1400" u="none" spc="-10" dirty="0">
                <a:latin typeface="Calibri"/>
                <a:cs typeface="Calibri"/>
              </a:rPr>
              <a:t>transaction</a:t>
            </a:r>
            <a:r>
              <a:rPr sz="1400" u="none" spc="-15" dirty="0">
                <a:latin typeface="Calibri"/>
                <a:cs typeface="Calibri"/>
              </a:rPr>
              <a:t> </a:t>
            </a:r>
            <a:r>
              <a:rPr sz="1400" u="none" dirty="0">
                <a:latin typeface="Calibri"/>
                <a:cs typeface="Calibri"/>
              </a:rPr>
              <a:t>in</a:t>
            </a:r>
            <a:r>
              <a:rPr sz="1400" u="none" spc="-15" dirty="0">
                <a:latin typeface="Calibri"/>
                <a:cs typeface="Calibri"/>
              </a:rPr>
              <a:t> </a:t>
            </a:r>
            <a:r>
              <a:rPr sz="1400" u="none" spc="-20" dirty="0">
                <a:latin typeface="Calibri"/>
                <a:cs typeface="Calibri"/>
              </a:rPr>
              <a:t>SAP</a:t>
            </a:r>
            <a:r>
              <a:rPr lang="en-US" sz="1400" u="none" spc="-20" dirty="0">
                <a:latin typeface="Calibri"/>
                <a:cs typeface="Calibri"/>
              </a:rPr>
              <a:t> Fiori</a:t>
            </a:r>
            <a:r>
              <a:rPr sz="1400" u="none" spc="-20" dirty="0">
                <a:latin typeface="Calibri"/>
                <a:cs typeface="Calibri"/>
              </a:rPr>
              <a:t>.</a:t>
            </a:r>
            <a:endParaRPr sz="1400" dirty="0">
              <a:latin typeface="Calibri"/>
              <a:cs typeface="Calibri"/>
            </a:endParaRPr>
          </a:p>
        </p:txBody>
      </p:sp>
      <p:sp>
        <p:nvSpPr>
          <p:cNvPr id="4" name="object 4"/>
          <p:cNvSpPr txBox="1"/>
          <p:nvPr/>
        </p:nvSpPr>
        <p:spPr>
          <a:xfrm>
            <a:off x="498589" y="2629392"/>
            <a:ext cx="8145145" cy="659796"/>
          </a:xfrm>
          <a:prstGeom prst="rect">
            <a:avLst/>
          </a:prstGeom>
        </p:spPr>
        <p:txBody>
          <a:bodyPr vert="horz" wrap="square" lIns="0" tIns="13335" rIns="0" bIns="0" rtlCol="0">
            <a:spAutoFit/>
          </a:bodyPr>
          <a:lstStyle/>
          <a:p>
            <a:pPr algn="ctr">
              <a:lnSpc>
                <a:spcPct val="100000"/>
              </a:lnSpc>
              <a:spcBef>
                <a:spcPts val="105"/>
              </a:spcBef>
            </a:pPr>
            <a:r>
              <a:rPr sz="1400" dirty="0">
                <a:latin typeface="Calibri"/>
                <a:cs typeface="Calibri"/>
              </a:rPr>
              <a:t>If</a:t>
            </a:r>
            <a:r>
              <a:rPr sz="1400" spc="-30" dirty="0">
                <a:latin typeface="Calibri"/>
                <a:cs typeface="Calibri"/>
              </a:rPr>
              <a:t> </a:t>
            </a:r>
            <a:r>
              <a:rPr sz="1400" dirty="0">
                <a:latin typeface="Calibri"/>
                <a:cs typeface="Calibri"/>
              </a:rPr>
              <a:t>you</a:t>
            </a:r>
            <a:r>
              <a:rPr sz="1400" spc="-50" dirty="0">
                <a:latin typeface="Calibri"/>
                <a:cs typeface="Calibri"/>
              </a:rPr>
              <a:t> </a:t>
            </a:r>
            <a:r>
              <a:rPr sz="1400" dirty="0">
                <a:latin typeface="Calibri"/>
                <a:cs typeface="Calibri"/>
              </a:rPr>
              <a:t>do</a:t>
            </a:r>
            <a:r>
              <a:rPr sz="1400" spc="-30" dirty="0">
                <a:latin typeface="Calibri"/>
                <a:cs typeface="Calibri"/>
              </a:rPr>
              <a:t> </a:t>
            </a:r>
            <a:r>
              <a:rPr sz="1400" dirty="0">
                <a:latin typeface="Calibri"/>
                <a:cs typeface="Calibri"/>
              </a:rPr>
              <a:t>not</a:t>
            </a:r>
            <a:r>
              <a:rPr sz="1400" spc="-20" dirty="0">
                <a:latin typeface="Calibri"/>
                <a:cs typeface="Calibri"/>
              </a:rPr>
              <a:t> </a:t>
            </a:r>
            <a:r>
              <a:rPr sz="1400" dirty="0">
                <a:latin typeface="Calibri"/>
                <a:cs typeface="Calibri"/>
              </a:rPr>
              <a:t>have</a:t>
            </a:r>
            <a:r>
              <a:rPr sz="1400" spc="-20"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ZEVPLAN</a:t>
            </a:r>
            <a:r>
              <a:rPr sz="1400" spc="-25" dirty="0">
                <a:latin typeface="Calibri"/>
                <a:cs typeface="Calibri"/>
              </a:rPr>
              <a:t> </a:t>
            </a:r>
            <a:r>
              <a:rPr sz="1400" spc="-10" dirty="0">
                <a:latin typeface="Calibri"/>
                <a:cs typeface="Calibri"/>
              </a:rPr>
              <a:t>transaction</a:t>
            </a:r>
            <a:r>
              <a:rPr sz="1400" spc="-25" dirty="0">
                <a:latin typeface="Calibri"/>
                <a:cs typeface="Calibri"/>
              </a:rPr>
              <a:t> </a:t>
            </a:r>
            <a:r>
              <a:rPr sz="1400" dirty="0">
                <a:latin typeface="Calibri"/>
                <a:cs typeface="Calibri"/>
              </a:rPr>
              <a:t>on</a:t>
            </a:r>
            <a:r>
              <a:rPr sz="1400" spc="-40" dirty="0">
                <a:latin typeface="Calibri"/>
                <a:cs typeface="Calibri"/>
              </a:rPr>
              <a:t> </a:t>
            </a:r>
            <a:r>
              <a:rPr sz="1400" dirty="0">
                <a:latin typeface="Calibri"/>
                <a:cs typeface="Calibri"/>
              </a:rPr>
              <a:t>your</a:t>
            </a:r>
            <a:r>
              <a:rPr sz="1400" spc="-35" dirty="0">
                <a:latin typeface="Calibri"/>
                <a:cs typeface="Calibri"/>
              </a:rPr>
              <a:t> </a:t>
            </a:r>
            <a:r>
              <a:rPr sz="1400" dirty="0">
                <a:latin typeface="Calibri"/>
                <a:cs typeface="Calibri"/>
              </a:rPr>
              <a:t>SAP</a:t>
            </a:r>
            <a:r>
              <a:rPr sz="1400" spc="-35" dirty="0">
                <a:latin typeface="Calibri"/>
                <a:cs typeface="Calibri"/>
              </a:rPr>
              <a:t> </a:t>
            </a:r>
            <a:r>
              <a:rPr lang="en-US" sz="1400" spc="-35" dirty="0">
                <a:latin typeface="Calibri"/>
                <a:cs typeface="Calibri"/>
              </a:rPr>
              <a:t>Fiori </a:t>
            </a:r>
            <a:r>
              <a:rPr sz="1400" dirty="0">
                <a:latin typeface="Calibri"/>
                <a:cs typeface="Calibri"/>
              </a:rPr>
              <a:t>home</a:t>
            </a:r>
            <a:r>
              <a:rPr sz="1400" spc="-35" dirty="0">
                <a:latin typeface="Calibri"/>
                <a:cs typeface="Calibri"/>
              </a:rPr>
              <a:t> </a:t>
            </a:r>
            <a:r>
              <a:rPr sz="1400" dirty="0">
                <a:latin typeface="Calibri"/>
                <a:cs typeface="Calibri"/>
              </a:rPr>
              <a:t>screen,</a:t>
            </a:r>
            <a:r>
              <a:rPr lang="en-US" sz="1400" dirty="0">
                <a:latin typeface="Calibri"/>
                <a:cs typeface="Calibri"/>
              </a:rPr>
              <a:t> you can use the search bar at the top to find it. Alternatively, it is also under </a:t>
            </a:r>
            <a:r>
              <a:rPr lang="en-US" sz="1400" b="1" dirty="0">
                <a:latin typeface="Calibri"/>
                <a:cs typeface="Calibri"/>
              </a:rPr>
              <a:t>Event Planning – General </a:t>
            </a:r>
            <a:r>
              <a:rPr lang="en-US" sz="1400" dirty="0">
                <a:latin typeface="Calibri"/>
                <a:cs typeface="Calibri"/>
              </a:rPr>
              <a:t>in the bar to the left of </a:t>
            </a:r>
            <a:r>
              <a:rPr lang="en-US" sz="1400" b="1" dirty="0">
                <a:latin typeface="Calibri"/>
                <a:cs typeface="Calibri"/>
              </a:rPr>
              <a:t>My Home</a:t>
            </a:r>
            <a:r>
              <a:rPr lang="en-US" sz="1400" dirty="0">
                <a:latin typeface="Calibri"/>
                <a:cs typeface="Calibri"/>
              </a:rPr>
              <a:t>. Ensure you are using </a:t>
            </a:r>
            <a:r>
              <a:rPr lang="en-US" sz="1400" b="1" dirty="0">
                <a:latin typeface="Calibri"/>
                <a:cs typeface="Calibri"/>
              </a:rPr>
              <a:t>Event Planning – ZEVPLAN</a:t>
            </a:r>
            <a:r>
              <a:rPr lang="en-US" sz="1400" dirty="0">
                <a:latin typeface="Calibri"/>
                <a:cs typeface="Calibri"/>
              </a:rPr>
              <a:t> and not the other options.</a:t>
            </a:r>
            <a:r>
              <a:rPr sz="1400" spc="-20" dirty="0">
                <a:latin typeface="Calibri"/>
                <a:cs typeface="Calibri"/>
              </a:rPr>
              <a:t> </a:t>
            </a:r>
            <a:endParaRPr sz="1400" dirty="0">
              <a:latin typeface="Calibri"/>
              <a:cs typeface="Calibri"/>
            </a:endParaRPr>
          </a:p>
        </p:txBody>
      </p:sp>
      <p:sp>
        <p:nvSpPr>
          <p:cNvPr id="5" name="object 5" descr="$PPTXTitle"/>
          <p:cNvSpPr txBox="1">
            <a:spLocks noGrp="1"/>
          </p:cNvSpPr>
          <p:nvPr>
            <p:ph type="title"/>
          </p:nvPr>
        </p:nvSpPr>
        <p:spPr>
          <a:prstGeom prst="rect">
            <a:avLst/>
          </a:prstGeom>
        </p:spPr>
        <p:txBody>
          <a:bodyPr vert="horz" wrap="square" lIns="0" tIns="13335" rIns="0" bIns="0" rtlCol="0">
            <a:spAutoFit/>
          </a:bodyPr>
          <a:lstStyle/>
          <a:p>
            <a:pPr marL="1078865">
              <a:lnSpc>
                <a:spcPct val="100000"/>
              </a:lnSpc>
              <a:spcBef>
                <a:spcPts val="105"/>
              </a:spcBef>
            </a:pPr>
            <a:r>
              <a:rPr dirty="0"/>
              <a:t>How</a:t>
            </a:r>
            <a:r>
              <a:rPr spc="-40" dirty="0"/>
              <a:t> </a:t>
            </a:r>
            <a:r>
              <a:rPr dirty="0"/>
              <a:t>to:</a:t>
            </a:r>
            <a:r>
              <a:rPr spc="-50" dirty="0"/>
              <a:t> </a:t>
            </a:r>
            <a:r>
              <a:rPr dirty="0"/>
              <a:t>Create</a:t>
            </a:r>
            <a:r>
              <a:rPr spc="-5" dirty="0"/>
              <a:t> </a:t>
            </a:r>
            <a:r>
              <a:rPr dirty="0"/>
              <a:t>a</a:t>
            </a:r>
            <a:r>
              <a:rPr spc="-30" dirty="0"/>
              <a:t> </a:t>
            </a:r>
            <a:r>
              <a:rPr spc="-10" dirty="0"/>
              <a:t>Full-</a:t>
            </a:r>
            <a:r>
              <a:rPr spc="-50" dirty="0"/>
              <a:t>Term</a:t>
            </a:r>
            <a:r>
              <a:rPr spc="-55" dirty="0"/>
              <a:t> </a:t>
            </a:r>
            <a:r>
              <a:rPr spc="-10" dirty="0"/>
              <a:t>Section</a:t>
            </a:r>
          </a:p>
        </p:txBody>
      </p:sp>
      <p:pic>
        <p:nvPicPr>
          <p:cNvPr id="23" name="Picture 22">
            <a:extLst>
              <a:ext uri="{FF2B5EF4-FFF2-40B4-BE49-F238E27FC236}">
                <a16:creationId xmlns:a16="http://schemas.microsoft.com/office/drawing/2014/main" id="{12C3396F-0231-F602-F557-894E7102017E}"/>
              </a:ext>
            </a:extLst>
          </p:cNvPr>
          <p:cNvPicPr>
            <a:picLocks noChangeAspect="1"/>
          </p:cNvPicPr>
          <p:nvPr/>
        </p:nvPicPr>
        <p:blipFill>
          <a:blip r:embed="rId2"/>
          <a:stretch>
            <a:fillRect/>
          </a:stretch>
        </p:blipFill>
        <p:spPr>
          <a:xfrm>
            <a:off x="3691488" y="1782126"/>
            <a:ext cx="1648055" cy="457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Picture 26">
            <a:extLst>
              <a:ext uri="{FF2B5EF4-FFF2-40B4-BE49-F238E27FC236}">
                <a16:creationId xmlns:a16="http://schemas.microsoft.com/office/drawing/2014/main" id="{5D98581F-45C2-0BAC-61F8-88FC9AD7234E}"/>
              </a:ext>
            </a:extLst>
          </p:cNvPr>
          <p:cNvPicPr>
            <a:picLocks noChangeAspect="1"/>
          </p:cNvPicPr>
          <p:nvPr/>
        </p:nvPicPr>
        <p:blipFill>
          <a:blip r:embed="rId3"/>
          <a:stretch>
            <a:fillRect/>
          </a:stretch>
        </p:blipFill>
        <p:spPr>
          <a:xfrm>
            <a:off x="832875" y="3639595"/>
            <a:ext cx="7476459" cy="19555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9" name="Straight Arrow Connector 28">
            <a:extLst>
              <a:ext uri="{FF2B5EF4-FFF2-40B4-BE49-F238E27FC236}">
                <a16:creationId xmlns:a16="http://schemas.microsoft.com/office/drawing/2014/main" id="{63AD862E-FE4C-048E-4CF8-79B1055516A9}"/>
              </a:ext>
            </a:extLst>
          </p:cNvPr>
          <p:cNvCxnSpPr/>
          <p:nvPr/>
        </p:nvCxnSpPr>
        <p:spPr>
          <a:xfrm flipH="1">
            <a:off x="5791200" y="3810000"/>
            <a:ext cx="7620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1" name="Straight Arrow Connector 30">
            <a:extLst>
              <a:ext uri="{FF2B5EF4-FFF2-40B4-BE49-F238E27FC236}">
                <a16:creationId xmlns:a16="http://schemas.microsoft.com/office/drawing/2014/main" id="{1BF3CBB5-508E-AB10-6BF4-F45E9336B0D6}"/>
              </a:ext>
            </a:extLst>
          </p:cNvPr>
          <p:cNvCxnSpPr>
            <a:cxnSpLocks/>
          </p:cNvCxnSpPr>
          <p:nvPr/>
        </p:nvCxnSpPr>
        <p:spPr>
          <a:xfrm>
            <a:off x="3048000" y="4419600"/>
            <a:ext cx="643488"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661316" y="979887"/>
            <a:ext cx="5820410"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Once</a:t>
            </a:r>
            <a:r>
              <a:rPr sz="1400" spc="-30" dirty="0">
                <a:latin typeface="Calibri"/>
                <a:cs typeface="Calibri"/>
              </a:rPr>
              <a:t> </a:t>
            </a:r>
            <a:r>
              <a:rPr sz="1400" spc="-10" dirty="0">
                <a:latin typeface="Calibri"/>
                <a:cs typeface="Calibri"/>
              </a:rPr>
              <a:t>you've</a:t>
            </a:r>
            <a:r>
              <a:rPr sz="1400" spc="-35" dirty="0">
                <a:latin typeface="Calibri"/>
                <a:cs typeface="Calibri"/>
              </a:rPr>
              <a:t> </a:t>
            </a:r>
            <a:r>
              <a:rPr sz="1400" dirty="0">
                <a:latin typeface="Calibri"/>
                <a:cs typeface="Calibri"/>
              </a:rPr>
              <a:t>opened</a:t>
            </a:r>
            <a:r>
              <a:rPr sz="1400" spc="-25" dirty="0">
                <a:latin typeface="Calibri"/>
                <a:cs typeface="Calibri"/>
              </a:rPr>
              <a:t> </a:t>
            </a:r>
            <a:r>
              <a:rPr sz="1400" dirty="0">
                <a:latin typeface="Calibri"/>
                <a:cs typeface="Calibri"/>
              </a:rPr>
              <a:t>ZEVPLAN,</a:t>
            </a:r>
            <a:r>
              <a:rPr sz="1400" spc="-40" dirty="0">
                <a:latin typeface="Calibri"/>
                <a:cs typeface="Calibri"/>
              </a:rPr>
              <a:t> </a:t>
            </a:r>
            <a:r>
              <a:rPr sz="1400" dirty="0">
                <a:latin typeface="Calibri"/>
                <a:cs typeface="Calibri"/>
              </a:rPr>
              <a:t>you</a:t>
            </a:r>
            <a:r>
              <a:rPr sz="1400" spc="-40" dirty="0">
                <a:latin typeface="Calibri"/>
                <a:cs typeface="Calibri"/>
              </a:rPr>
              <a:t> </a:t>
            </a:r>
            <a:r>
              <a:rPr sz="1400" dirty="0">
                <a:latin typeface="Calibri"/>
                <a:cs typeface="Calibri"/>
              </a:rPr>
              <a:t>will</a:t>
            </a:r>
            <a:r>
              <a:rPr sz="1400" spc="-40"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taken</a:t>
            </a:r>
            <a:r>
              <a:rPr sz="1400" spc="-20"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what</a:t>
            </a:r>
            <a:r>
              <a:rPr sz="1400" spc="-35"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known</a:t>
            </a:r>
            <a:r>
              <a:rPr sz="1400" spc="-40" dirty="0">
                <a:latin typeface="Calibri"/>
                <a:cs typeface="Calibri"/>
              </a:rPr>
              <a:t> </a:t>
            </a:r>
            <a:r>
              <a:rPr sz="1400" dirty="0">
                <a:latin typeface="Calibri"/>
                <a:cs typeface="Calibri"/>
              </a:rPr>
              <a:t>as</a:t>
            </a:r>
            <a:r>
              <a:rPr sz="1400" spc="-35" dirty="0">
                <a:latin typeface="Calibri"/>
                <a:cs typeface="Calibri"/>
              </a:rPr>
              <a:t> </a:t>
            </a:r>
            <a:r>
              <a:rPr sz="1400" dirty="0">
                <a:latin typeface="Calibri"/>
                <a:cs typeface="Calibri"/>
              </a:rPr>
              <a:t>"Screen</a:t>
            </a:r>
            <a:r>
              <a:rPr sz="1400" spc="-40" dirty="0">
                <a:latin typeface="Calibri"/>
                <a:cs typeface="Calibri"/>
              </a:rPr>
              <a:t> </a:t>
            </a:r>
            <a:r>
              <a:rPr sz="1400" spc="-25" dirty="0">
                <a:latin typeface="Calibri"/>
                <a:cs typeface="Calibri"/>
              </a:rPr>
              <a:t>1".</a:t>
            </a:r>
            <a:endParaRPr sz="1400">
              <a:latin typeface="Calibri"/>
              <a:cs typeface="Calibri"/>
            </a:endParaRPr>
          </a:p>
        </p:txBody>
      </p:sp>
      <p:pic>
        <p:nvPicPr>
          <p:cNvPr id="5" name="Picture 4">
            <a:extLst>
              <a:ext uri="{FF2B5EF4-FFF2-40B4-BE49-F238E27FC236}">
                <a16:creationId xmlns:a16="http://schemas.microsoft.com/office/drawing/2014/main" id="{8D3DFB81-7DD8-C5DC-944B-A9A5B76A1A4A}"/>
              </a:ext>
            </a:extLst>
          </p:cNvPr>
          <p:cNvPicPr>
            <a:picLocks noChangeAspect="1"/>
          </p:cNvPicPr>
          <p:nvPr/>
        </p:nvPicPr>
        <p:blipFill>
          <a:blip r:embed="rId2"/>
          <a:stretch>
            <a:fillRect/>
          </a:stretch>
        </p:blipFill>
        <p:spPr>
          <a:xfrm>
            <a:off x="914400" y="2362201"/>
            <a:ext cx="7379415"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p:nvPr/>
        </p:nvSpPr>
        <p:spPr>
          <a:xfrm>
            <a:off x="650905" y="889331"/>
            <a:ext cx="7842250" cy="880110"/>
          </a:xfrm>
          <a:prstGeom prst="rect">
            <a:avLst/>
          </a:prstGeom>
        </p:spPr>
        <p:txBody>
          <a:bodyPr vert="horz" wrap="square" lIns="0" tIns="13335" rIns="0" bIns="0" rtlCol="0">
            <a:spAutoFit/>
          </a:bodyPr>
          <a:lstStyle/>
          <a:p>
            <a:pPr marL="12065" marR="5080" algn="ctr">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2</a:t>
            </a:r>
            <a:r>
              <a:rPr sz="1400" b="1" u="none" dirty="0">
                <a:latin typeface="Calibri"/>
                <a:cs typeface="Calibri"/>
              </a:rPr>
              <a:t>:</a:t>
            </a:r>
            <a:r>
              <a:rPr sz="1400" b="1" u="none" spc="-35" dirty="0">
                <a:latin typeface="Calibri"/>
                <a:cs typeface="Calibri"/>
              </a:rPr>
              <a:t> </a:t>
            </a:r>
            <a:r>
              <a:rPr sz="1400" u="none" dirty="0">
                <a:latin typeface="Calibri"/>
                <a:cs typeface="Calibri"/>
              </a:rPr>
              <a:t>Enter</a:t>
            </a:r>
            <a:r>
              <a:rPr sz="1400" u="none" spc="-2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course</a:t>
            </a:r>
            <a:r>
              <a:rPr sz="1400" u="none" spc="-45" dirty="0">
                <a:latin typeface="Calibri"/>
                <a:cs typeface="Calibri"/>
              </a:rPr>
              <a:t> </a:t>
            </a:r>
            <a:r>
              <a:rPr sz="1400" u="none" spc="-10" dirty="0">
                <a:latin typeface="Calibri"/>
                <a:cs typeface="Calibri"/>
              </a:rPr>
              <a:t>abbreviation</a:t>
            </a:r>
            <a:r>
              <a:rPr lang="en-US" sz="1400" u="none" spc="-10" dirty="0">
                <a:latin typeface="Calibri"/>
                <a:cs typeface="Calibri"/>
              </a:rPr>
              <a:t> and number</a:t>
            </a:r>
            <a:r>
              <a:rPr sz="1400" u="none" spc="-15" dirty="0">
                <a:latin typeface="Calibri"/>
                <a:cs typeface="Calibri"/>
              </a:rPr>
              <a:t> </a:t>
            </a:r>
            <a:r>
              <a:rPr sz="1400" u="none" dirty="0">
                <a:latin typeface="Calibri"/>
                <a:cs typeface="Calibri"/>
              </a:rPr>
              <a:t>in</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“Object</a:t>
            </a:r>
            <a:r>
              <a:rPr sz="1400" u="none" spc="-30" dirty="0">
                <a:latin typeface="Calibri"/>
                <a:cs typeface="Calibri"/>
              </a:rPr>
              <a:t> </a:t>
            </a:r>
            <a:r>
              <a:rPr sz="1400" u="none" spc="-40" dirty="0">
                <a:latin typeface="Calibri"/>
                <a:cs typeface="Calibri"/>
              </a:rPr>
              <a:t>abbr.”</a:t>
            </a:r>
            <a:r>
              <a:rPr sz="1400" u="none" spc="-30" dirty="0">
                <a:latin typeface="Calibri"/>
                <a:cs typeface="Calibri"/>
              </a:rPr>
              <a:t> </a:t>
            </a:r>
            <a:r>
              <a:rPr sz="1400" u="none" dirty="0">
                <a:latin typeface="Calibri"/>
                <a:cs typeface="Calibri"/>
              </a:rPr>
              <a:t>box,</a:t>
            </a:r>
            <a:r>
              <a:rPr sz="1400" u="none" spc="-45" dirty="0">
                <a:latin typeface="Calibri"/>
                <a:cs typeface="Calibri"/>
              </a:rPr>
              <a:t> </a:t>
            </a:r>
            <a:r>
              <a:rPr sz="1400" u="none" dirty="0">
                <a:latin typeface="Calibri"/>
                <a:cs typeface="Calibri"/>
              </a:rPr>
              <a:t>then</a:t>
            </a:r>
            <a:r>
              <a:rPr sz="1400" u="none" spc="-25" dirty="0">
                <a:latin typeface="Calibri"/>
                <a:cs typeface="Calibri"/>
              </a:rPr>
              <a:t> </a:t>
            </a:r>
            <a:r>
              <a:rPr sz="1400" u="none" dirty="0">
                <a:latin typeface="Calibri"/>
                <a:cs typeface="Calibri"/>
              </a:rPr>
              <a:t>select</a:t>
            </a:r>
            <a:r>
              <a:rPr sz="1400" u="none" spc="-30"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Academic</a:t>
            </a:r>
            <a:r>
              <a:rPr sz="1400" u="none" spc="-35" dirty="0">
                <a:latin typeface="Calibri"/>
                <a:cs typeface="Calibri"/>
              </a:rPr>
              <a:t> </a:t>
            </a:r>
            <a:r>
              <a:rPr sz="1400" u="none" spc="-20" dirty="0">
                <a:latin typeface="Calibri"/>
                <a:cs typeface="Calibri"/>
              </a:rPr>
              <a:t>Year</a:t>
            </a:r>
            <a:r>
              <a:rPr sz="1400" u="none" spc="-40" dirty="0">
                <a:latin typeface="Calibri"/>
                <a:cs typeface="Calibri"/>
              </a:rPr>
              <a:t> </a:t>
            </a:r>
            <a:r>
              <a:rPr sz="1400" u="none" dirty="0">
                <a:latin typeface="Calibri"/>
                <a:cs typeface="Calibri"/>
              </a:rPr>
              <a:t>and</a:t>
            </a:r>
            <a:r>
              <a:rPr sz="1400" u="none" spc="-35" dirty="0">
                <a:latin typeface="Calibri"/>
                <a:cs typeface="Calibri"/>
              </a:rPr>
              <a:t> </a:t>
            </a:r>
            <a:r>
              <a:rPr sz="1400" u="none" spc="-10" dirty="0">
                <a:latin typeface="Calibri"/>
                <a:cs typeface="Calibri"/>
              </a:rPr>
              <a:t>Academic </a:t>
            </a:r>
            <a:r>
              <a:rPr sz="1400" u="none" dirty="0">
                <a:latin typeface="Calibri"/>
                <a:cs typeface="Calibri"/>
              </a:rPr>
              <a:t>Session</a:t>
            </a:r>
            <a:r>
              <a:rPr sz="1400" u="none" spc="-60" dirty="0">
                <a:latin typeface="Calibri"/>
                <a:cs typeface="Calibri"/>
              </a:rPr>
              <a:t> </a:t>
            </a:r>
            <a:r>
              <a:rPr sz="1400" u="none" spc="-20" dirty="0">
                <a:latin typeface="Calibri"/>
                <a:cs typeface="Calibri"/>
              </a:rPr>
              <a:t>(Term)</a:t>
            </a:r>
            <a:r>
              <a:rPr sz="1400" u="none" spc="-40" dirty="0">
                <a:latin typeface="Calibri"/>
                <a:cs typeface="Calibri"/>
              </a:rPr>
              <a:t> </a:t>
            </a:r>
            <a:r>
              <a:rPr sz="1400" u="none" dirty="0">
                <a:latin typeface="Calibri"/>
                <a:cs typeface="Calibri"/>
              </a:rPr>
              <a:t>where</a:t>
            </a:r>
            <a:r>
              <a:rPr sz="1400" u="none" spc="-45" dirty="0">
                <a:latin typeface="Calibri"/>
                <a:cs typeface="Calibri"/>
              </a:rPr>
              <a:t> </a:t>
            </a:r>
            <a:r>
              <a:rPr sz="1400" u="none" spc="-20" dirty="0">
                <a:latin typeface="Calibri"/>
                <a:cs typeface="Calibri"/>
              </a:rPr>
              <a:t>you’d</a:t>
            </a:r>
            <a:r>
              <a:rPr sz="1400" u="none" spc="-50" dirty="0">
                <a:latin typeface="Calibri"/>
                <a:cs typeface="Calibri"/>
              </a:rPr>
              <a:t> </a:t>
            </a:r>
            <a:r>
              <a:rPr sz="1400" u="none" dirty="0">
                <a:latin typeface="Calibri"/>
                <a:cs typeface="Calibri"/>
              </a:rPr>
              <a:t>like</a:t>
            </a:r>
            <a:r>
              <a:rPr sz="1400" u="none" spc="-35" dirty="0">
                <a:latin typeface="Calibri"/>
                <a:cs typeface="Calibri"/>
              </a:rPr>
              <a:t> </a:t>
            </a:r>
            <a:r>
              <a:rPr sz="1400" u="none" dirty="0">
                <a:latin typeface="Calibri"/>
                <a:cs typeface="Calibri"/>
              </a:rPr>
              <a:t>to</a:t>
            </a:r>
            <a:r>
              <a:rPr sz="1400" u="none" spc="-45" dirty="0">
                <a:latin typeface="Calibri"/>
                <a:cs typeface="Calibri"/>
              </a:rPr>
              <a:t> </a:t>
            </a:r>
            <a:r>
              <a:rPr sz="1400" u="none" spc="-10" dirty="0">
                <a:latin typeface="Calibri"/>
                <a:cs typeface="Calibri"/>
              </a:rPr>
              <a:t>create</a:t>
            </a:r>
            <a:r>
              <a:rPr sz="1400" u="none" spc="-3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new</a:t>
            </a:r>
            <a:r>
              <a:rPr sz="1400" u="none" spc="-40" dirty="0">
                <a:latin typeface="Calibri"/>
                <a:cs typeface="Calibri"/>
              </a:rPr>
              <a:t> </a:t>
            </a:r>
            <a:r>
              <a:rPr sz="1400" u="none" spc="-10" dirty="0">
                <a:latin typeface="Calibri"/>
                <a:cs typeface="Calibri"/>
              </a:rPr>
              <a:t>section.</a:t>
            </a:r>
            <a:endParaRPr sz="1400" dirty="0">
              <a:latin typeface="Calibri"/>
              <a:cs typeface="Calibri"/>
            </a:endParaRPr>
          </a:p>
          <a:p>
            <a:pPr algn="ctr">
              <a:lnSpc>
                <a:spcPct val="100000"/>
              </a:lnSpc>
              <a:spcBef>
                <a:spcPts val="1680"/>
              </a:spcBef>
            </a:pPr>
            <a:r>
              <a:rPr sz="1400" dirty="0">
                <a:latin typeface="Calibri"/>
                <a:cs typeface="Calibri"/>
              </a:rPr>
              <a:t>When</a:t>
            </a:r>
            <a:r>
              <a:rPr sz="1400" spc="-40" dirty="0">
                <a:latin typeface="Calibri"/>
                <a:cs typeface="Calibri"/>
              </a:rPr>
              <a:t> </a:t>
            </a:r>
            <a:r>
              <a:rPr sz="1400" dirty="0">
                <a:latin typeface="Calibri"/>
                <a:cs typeface="Calibri"/>
              </a:rPr>
              <a:t>finished,</a:t>
            </a:r>
            <a:r>
              <a:rPr sz="1400" spc="-30" dirty="0">
                <a:latin typeface="Calibri"/>
                <a:cs typeface="Calibri"/>
              </a:rPr>
              <a:t> </a:t>
            </a:r>
            <a:r>
              <a:rPr sz="1400" dirty="0">
                <a:latin typeface="Calibri"/>
                <a:cs typeface="Calibri"/>
              </a:rPr>
              <a:t>click</a:t>
            </a:r>
            <a:r>
              <a:rPr sz="1400" spc="-45" dirty="0">
                <a:latin typeface="Calibri"/>
                <a:cs typeface="Calibri"/>
              </a:rPr>
              <a:t> </a:t>
            </a:r>
            <a:r>
              <a:rPr sz="1400" dirty="0">
                <a:latin typeface="Calibri"/>
                <a:cs typeface="Calibri"/>
              </a:rPr>
              <a:t>the</a:t>
            </a:r>
            <a:r>
              <a:rPr sz="1400" spc="-40" dirty="0">
                <a:latin typeface="Calibri"/>
                <a:cs typeface="Calibri"/>
              </a:rPr>
              <a:t> </a:t>
            </a:r>
            <a:r>
              <a:rPr sz="1400" dirty="0">
                <a:latin typeface="Calibri"/>
                <a:cs typeface="Calibri"/>
              </a:rPr>
              <a:t>“Offering”</a:t>
            </a:r>
            <a:r>
              <a:rPr sz="1400" spc="-60" dirty="0">
                <a:latin typeface="Calibri"/>
                <a:cs typeface="Calibri"/>
              </a:rPr>
              <a:t> </a:t>
            </a:r>
            <a:r>
              <a:rPr sz="1400" dirty="0">
                <a:latin typeface="Calibri"/>
                <a:cs typeface="Calibri"/>
              </a:rPr>
              <a:t>button</a:t>
            </a:r>
            <a:r>
              <a:rPr sz="1400" spc="-15"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load</a:t>
            </a:r>
            <a:r>
              <a:rPr sz="1400" spc="-55" dirty="0">
                <a:latin typeface="Calibri"/>
                <a:cs typeface="Calibri"/>
              </a:rPr>
              <a:t> </a:t>
            </a:r>
            <a:r>
              <a:rPr sz="1400" dirty="0">
                <a:latin typeface="Calibri"/>
                <a:cs typeface="Calibri"/>
              </a:rPr>
              <a:t>the</a:t>
            </a:r>
            <a:r>
              <a:rPr sz="1400" spc="-40" dirty="0">
                <a:latin typeface="Calibri"/>
                <a:cs typeface="Calibri"/>
              </a:rPr>
              <a:t> </a:t>
            </a:r>
            <a:r>
              <a:rPr sz="1400" spc="-10" dirty="0">
                <a:latin typeface="Calibri"/>
                <a:cs typeface="Calibri"/>
              </a:rPr>
              <a:t>course.</a:t>
            </a:r>
            <a:endParaRPr sz="1400" dirty="0">
              <a:latin typeface="Calibri"/>
              <a:cs typeface="Calibri"/>
            </a:endParaRPr>
          </a:p>
        </p:txBody>
      </p:sp>
      <p:sp>
        <p:nvSpPr>
          <p:cNvPr id="14" name="object 14"/>
          <p:cNvSpPr txBox="1"/>
          <p:nvPr/>
        </p:nvSpPr>
        <p:spPr>
          <a:xfrm>
            <a:off x="644861" y="5156598"/>
            <a:ext cx="7855584" cy="453390"/>
          </a:xfrm>
          <a:prstGeom prst="rect">
            <a:avLst/>
          </a:prstGeom>
        </p:spPr>
        <p:txBody>
          <a:bodyPr vert="horz" wrap="square" lIns="0" tIns="12700" rIns="0" bIns="0" rtlCol="0">
            <a:spAutoFit/>
          </a:bodyPr>
          <a:lstStyle/>
          <a:p>
            <a:pPr marL="818515" marR="5080" indent="-806450">
              <a:lnSpc>
                <a:spcPct val="100000"/>
              </a:lnSpc>
              <a:spcBef>
                <a:spcPts val="100"/>
              </a:spcBef>
            </a:pPr>
            <a:r>
              <a:rPr sz="1400" b="1" u="sng" dirty="0">
                <a:latin typeface="Calibri"/>
                <a:cs typeface="Calibri"/>
              </a:rPr>
              <a:t>Note</a:t>
            </a:r>
            <a:r>
              <a:rPr sz="1400" b="1" dirty="0">
                <a:latin typeface="Calibri"/>
                <a:cs typeface="Calibri"/>
              </a:rPr>
              <a:t>:</a:t>
            </a:r>
            <a:r>
              <a:rPr sz="1400" b="1" spc="-60" dirty="0">
                <a:latin typeface="Calibri"/>
                <a:cs typeface="Calibri"/>
              </a:rPr>
              <a:t> </a:t>
            </a:r>
            <a:r>
              <a:rPr sz="1400" dirty="0">
                <a:latin typeface="Calibri"/>
                <a:cs typeface="Calibri"/>
              </a:rPr>
              <a:t>For</a:t>
            </a:r>
            <a:r>
              <a:rPr sz="1400" spc="-40" dirty="0">
                <a:latin typeface="Calibri"/>
                <a:cs typeface="Calibri"/>
              </a:rPr>
              <a:t> </a:t>
            </a:r>
            <a:r>
              <a:rPr sz="1400" dirty="0">
                <a:latin typeface="Calibri"/>
                <a:cs typeface="Calibri"/>
              </a:rPr>
              <a:t>course</a:t>
            </a:r>
            <a:r>
              <a:rPr sz="1400" spc="-35" dirty="0">
                <a:latin typeface="Calibri"/>
                <a:cs typeface="Calibri"/>
              </a:rPr>
              <a:t> </a:t>
            </a:r>
            <a:r>
              <a:rPr sz="1400" spc="-10" dirty="0">
                <a:latin typeface="Calibri"/>
                <a:cs typeface="Calibri"/>
              </a:rPr>
              <a:t>prefixes</a:t>
            </a:r>
            <a:r>
              <a:rPr sz="1400" spc="-30" dirty="0">
                <a:latin typeface="Calibri"/>
                <a:cs typeface="Calibri"/>
              </a:rPr>
              <a:t> </a:t>
            </a:r>
            <a:r>
              <a:rPr sz="1400" dirty="0">
                <a:latin typeface="Calibri"/>
                <a:cs typeface="Calibri"/>
              </a:rPr>
              <a:t>with</a:t>
            </a:r>
            <a:r>
              <a:rPr sz="1400" spc="-25" dirty="0">
                <a:latin typeface="Calibri"/>
                <a:cs typeface="Calibri"/>
              </a:rPr>
              <a:t> </a:t>
            </a:r>
            <a:r>
              <a:rPr sz="1400" dirty="0">
                <a:latin typeface="Calibri"/>
                <a:cs typeface="Calibri"/>
              </a:rPr>
              <a:t>only</a:t>
            </a:r>
            <a:r>
              <a:rPr sz="1400" spc="-30" dirty="0">
                <a:latin typeface="Calibri"/>
                <a:cs typeface="Calibri"/>
              </a:rPr>
              <a:t> </a:t>
            </a:r>
            <a:r>
              <a:rPr sz="1400" dirty="0">
                <a:latin typeface="Calibri"/>
                <a:cs typeface="Calibri"/>
              </a:rPr>
              <a:t>two</a:t>
            </a:r>
            <a:r>
              <a:rPr sz="1400" spc="-40" dirty="0">
                <a:latin typeface="Calibri"/>
                <a:cs typeface="Calibri"/>
              </a:rPr>
              <a:t> </a:t>
            </a:r>
            <a:r>
              <a:rPr sz="1400" spc="-10" dirty="0">
                <a:latin typeface="Calibri"/>
                <a:cs typeface="Calibri"/>
              </a:rPr>
              <a:t>characters</a:t>
            </a:r>
            <a:r>
              <a:rPr sz="1400" spc="-15" dirty="0">
                <a:latin typeface="Calibri"/>
                <a:cs typeface="Calibri"/>
              </a:rPr>
              <a:t> </a:t>
            </a:r>
            <a:r>
              <a:rPr sz="1400" dirty="0">
                <a:latin typeface="Calibri"/>
                <a:cs typeface="Calibri"/>
              </a:rPr>
              <a:t>(ex.</a:t>
            </a:r>
            <a:r>
              <a:rPr sz="1400" spc="-25" dirty="0">
                <a:latin typeface="Calibri"/>
                <a:cs typeface="Calibri"/>
              </a:rPr>
              <a:t> </a:t>
            </a:r>
            <a:r>
              <a:rPr sz="1400" dirty="0">
                <a:latin typeface="Calibri"/>
                <a:cs typeface="Calibri"/>
              </a:rPr>
              <a:t>"FR"</a:t>
            </a:r>
            <a:r>
              <a:rPr sz="1400" spc="-55" dirty="0">
                <a:latin typeface="Calibri"/>
                <a:cs typeface="Calibri"/>
              </a:rPr>
              <a:t> </a:t>
            </a:r>
            <a:r>
              <a:rPr sz="1400" dirty="0">
                <a:latin typeface="Calibri"/>
                <a:cs typeface="Calibri"/>
              </a:rPr>
              <a:t>or</a:t>
            </a:r>
            <a:r>
              <a:rPr sz="1400" spc="-30" dirty="0">
                <a:latin typeface="Calibri"/>
                <a:cs typeface="Calibri"/>
              </a:rPr>
              <a:t> </a:t>
            </a:r>
            <a:r>
              <a:rPr sz="1400" dirty="0">
                <a:latin typeface="Calibri"/>
                <a:cs typeface="Calibri"/>
              </a:rPr>
              <a:t>"CE"),</a:t>
            </a:r>
            <a:r>
              <a:rPr sz="1400" spc="-20" dirty="0">
                <a:latin typeface="Calibri"/>
                <a:cs typeface="Calibri"/>
              </a:rPr>
              <a:t> </a:t>
            </a:r>
            <a:r>
              <a:rPr sz="1400" dirty="0">
                <a:latin typeface="Calibri"/>
                <a:cs typeface="Calibri"/>
              </a:rPr>
              <a:t>you</a:t>
            </a:r>
            <a:r>
              <a:rPr sz="1400" spc="-50" dirty="0">
                <a:latin typeface="Calibri"/>
                <a:cs typeface="Calibri"/>
              </a:rPr>
              <a:t> </a:t>
            </a:r>
            <a:r>
              <a:rPr sz="1400" dirty="0">
                <a:latin typeface="Calibri"/>
                <a:cs typeface="Calibri"/>
              </a:rPr>
              <a:t>will</a:t>
            </a:r>
            <a:r>
              <a:rPr sz="1400" spc="-30" dirty="0">
                <a:latin typeface="Calibri"/>
                <a:cs typeface="Calibri"/>
              </a:rPr>
              <a:t> </a:t>
            </a:r>
            <a:r>
              <a:rPr sz="1400" dirty="0">
                <a:latin typeface="Calibri"/>
                <a:cs typeface="Calibri"/>
              </a:rPr>
              <a:t>need</a:t>
            </a:r>
            <a:r>
              <a:rPr sz="1400" spc="-15" dirty="0">
                <a:latin typeface="Calibri"/>
                <a:cs typeface="Calibri"/>
              </a:rPr>
              <a:t> </a:t>
            </a:r>
            <a:r>
              <a:rPr sz="1400" dirty="0">
                <a:latin typeface="Calibri"/>
                <a:cs typeface="Calibri"/>
              </a:rPr>
              <a:t>to</a:t>
            </a:r>
            <a:r>
              <a:rPr sz="1400" spc="-30" dirty="0">
                <a:latin typeface="Calibri"/>
                <a:cs typeface="Calibri"/>
              </a:rPr>
              <a:t> </a:t>
            </a:r>
            <a:r>
              <a:rPr sz="1400" spc="-10" dirty="0">
                <a:latin typeface="Calibri"/>
                <a:cs typeface="Calibri"/>
              </a:rPr>
              <a:t>double-</a:t>
            </a:r>
            <a:r>
              <a:rPr sz="1400" dirty="0">
                <a:latin typeface="Calibri"/>
                <a:cs typeface="Calibri"/>
              </a:rPr>
              <a:t>space</a:t>
            </a:r>
            <a:r>
              <a:rPr sz="1400" spc="-20" dirty="0">
                <a:latin typeface="Calibri"/>
                <a:cs typeface="Calibri"/>
              </a:rPr>
              <a:t> </a:t>
            </a:r>
            <a:r>
              <a:rPr sz="1400" spc="-10" dirty="0">
                <a:latin typeface="Calibri"/>
                <a:cs typeface="Calibri"/>
              </a:rPr>
              <a:t>between </a:t>
            </a:r>
            <a:r>
              <a:rPr sz="1400" dirty="0">
                <a:latin typeface="Calibri"/>
                <a:cs typeface="Calibri"/>
              </a:rPr>
              <a:t>the</a:t>
            </a:r>
            <a:r>
              <a:rPr sz="1400" spc="-35" dirty="0">
                <a:latin typeface="Calibri"/>
                <a:cs typeface="Calibri"/>
              </a:rPr>
              <a:t> </a:t>
            </a:r>
            <a:r>
              <a:rPr sz="1400" dirty="0">
                <a:latin typeface="Calibri"/>
                <a:cs typeface="Calibri"/>
              </a:rPr>
              <a:t>prefix</a:t>
            </a:r>
            <a:r>
              <a:rPr sz="1400" spc="-20"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course</a:t>
            </a:r>
            <a:r>
              <a:rPr sz="1400" spc="-40" dirty="0">
                <a:latin typeface="Calibri"/>
                <a:cs typeface="Calibri"/>
              </a:rPr>
              <a:t> </a:t>
            </a:r>
            <a:r>
              <a:rPr sz="1400" spc="-20" dirty="0">
                <a:latin typeface="Calibri"/>
                <a:cs typeface="Calibri"/>
              </a:rPr>
              <a:t>number.</a:t>
            </a:r>
            <a:r>
              <a:rPr sz="1400" spc="-25" dirty="0">
                <a:latin typeface="Calibri"/>
                <a:cs typeface="Calibri"/>
              </a:rPr>
              <a:t> </a:t>
            </a:r>
            <a:r>
              <a:rPr sz="1400" dirty="0">
                <a:latin typeface="Calibri"/>
                <a:cs typeface="Calibri"/>
              </a:rPr>
              <a:t>For</a:t>
            </a:r>
            <a:r>
              <a:rPr sz="1400" spc="-55" dirty="0">
                <a:latin typeface="Calibri"/>
                <a:cs typeface="Calibri"/>
              </a:rPr>
              <a:t> </a:t>
            </a:r>
            <a:r>
              <a:rPr sz="1400" spc="-10" dirty="0">
                <a:latin typeface="Calibri"/>
                <a:cs typeface="Calibri"/>
              </a:rPr>
              <a:t>example,</a:t>
            </a:r>
            <a:r>
              <a:rPr sz="1400" spc="-20" dirty="0">
                <a:latin typeface="Calibri"/>
                <a:cs typeface="Calibri"/>
              </a:rPr>
              <a:t> </a:t>
            </a:r>
            <a:r>
              <a:rPr sz="1400" dirty="0">
                <a:latin typeface="Calibri"/>
                <a:cs typeface="Calibri"/>
              </a:rPr>
              <a:t>FR</a:t>
            </a:r>
            <a:r>
              <a:rPr sz="1400" spc="-45" dirty="0">
                <a:latin typeface="Calibri"/>
                <a:cs typeface="Calibri"/>
              </a:rPr>
              <a:t> </a:t>
            </a:r>
            <a:r>
              <a:rPr sz="1400" dirty="0">
                <a:latin typeface="Calibri"/>
                <a:cs typeface="Calibri"/>
              </a:rPr>
              <a:t>101</a:t>
            </a:r>
            <a:r>
              <a:rPr sz="1400" spc="-30" dirty="0">
                <a:latin typeface="Calibri"/>
                <a:cs typeface="Calibri"/>
              </a:rPr>
              <a:t> </a:t>
            </a:r>
            <a:r>
              <a:rPr sz="1400" dirty="0">
                <a:latin typeface="Calibri"/>
                <a:cs typeface="Calibri"/>
              </a:rPr>
              <a:t>would</a:t>
            </a:r>
            <a:r>
              <a:rPr sz="1400" spc="-45" dirty="0">
                <a:latin typeface="Calibri"/>
                <a:cs typeface="Calibri"/>
              </a:rPr>
              <a:t> </a:t>
            </a:r>
            <a:r>
              <a:rPr sz="1400" dirty="0">
                <a:latin typeface="Calibri"/>
                <a:cs typeface="Calibri"/>
              </a:rPr>
              <a:t>be</a:t>
            </a:r>
            <a:r>
              <a:rPr sz="1400" spc="-40" dirty="0">
                <a:latin typeface="Calibri"/>
                <a:cs typeface="Calibri"/>
              </a:rPr>
              <a:t> </a:t>
            </a:r>
            <a:r>
              <a:rPr sz="1400" dirty="0">
                <a:latin typeface="Calibri"/>
                <a:cs typeface="Calibri"/>
              </a:rPr>
              <a:t>entered</a:t>
            </a:r>
            <a:r>
              <a:rPr sz="1400" spc="-5" dirty="0">
                <a:latin typeface="Calibri"/>
                <a:cs typeface="Calibri"/>
              </a:rPr>
              <a:t> </a:t>
            </a:r>
            <a:r>
              <a:rPr sz="1400" dirty="0">
                <a:latin typeface="Calibri"/>
                <a:cs typeface="Calibri"/>
              </a:rPr>
              <a:t>as</a:t>
            </a:r>
            <a:r>
              <a:rPr sz="1400" spc="-35" dirty="0">
                <a:latin typeface="Calibri"/>
                <a:cs typeface="Calibri"/>
              </a:rPr>
              <a:t> </a:t>
            </a:r>
            <a:r>
              <a:rPr sz="1400" dirty="0">
                <a:latin typeface="Calibri"/>
                <a:cs typeface="Calibri"/>
              </a:rPr>
              <a:t>"FR</a:t>
            </a:r>
            <a:r>
              <a:rPr sz="1400" spc="220" dirty="0">
                <a:latin typeface="Calibri"/>
                <a:cs typeface="Calibri"/>
              </a:rPr>
              <a:t> </a:t>
            </a:r>
            <a:r>
              <a:rPr sz="1400" spc="-10" dirty="0">
                <a:latin typeface="Calibri"/>
                <a:cs typeface="Calibri"/>
              </a:rPr>
              <a:t>101".</a:t>
            </a:r>
            <a:endParaRPr sz="1400" dirty="0">
              <a:latin typeface="Calibri"/>
              <a:cs typeface="Calibri"/>
            </a:endParaRPr>
          </a:p>
        </p:txBody>
      </p:sp>
      <p:pic>
        <p:nvPicPr>
          <p:cNvPr id="16" name="Picture 15">
            <a:extLst>
              <a:ext uri="{FF2B5EF4-FFF2-40B4-BE49-F238E27FC236}">
                <a16:creationId xmlns:a16="http://schemas.microsoft.com/office/drawing/2014/main" id="{13A3EB41-40A3-E855-4F89-EFFB41273799}"/>
              </a:ext>
            </a:extLst>
          </p:cNvPr>
          <p:cNvPicPr>
            <a:picLocks noChangeAspect="1"/>
          </p:cNvPicPr>
          <p:nvPr/>
        </p:nvPicPr>
        <p:blipFill>
          <a:blip r:embed="rId2"/>
          <a:stretch>
            <a:fillRect/>
          </a:stretch>
        </p:blipFill>
        <p:spPr>
          <a:xfrm>
            <a:off x="881956" y="2181738"/>
            <a:ext cx="7380087" cy="2603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2" name="Straight Arrow Connector 21">
            <a:extLst>
              <a:ext uri="{FF2B5EF4-FFF2-40B4-BE49-F238E27FC236}">
                <a16:creationId xmlns:a16="http://schemas.microsoft.com/office/drawing/2014/main" id="{7A348476-849C-C0F2-1CF1-ED78CE4DA4EA}"/>
              </a:ext>
            </a:extLst>
          </p:cNvPr>
          <p:cNvCxnSpPr>
            <a:cxnSpLocks/>
          </p:cNvCxnSpPr>
          <p:nvPr/>
        </p:nvCxnSpPr>
        <p:spPr>
          <a:xfrm flipH="1">
            <a:off x="3200400" y="2743200"/>
            <a:ext cx="457200"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25" name="Straight Arrow Connector 24">
            <a:extLst>
              <a:ext uri="{FF2B5EF4-FFF2-40B4-BE49-F238E27FC236}">
                <a16:creationId xmlns:a16="http://schemas.microsoft.com/office/drawing/2014/main" id="{CAE9E5A5-AE0B-AEB2-FFE0-9B302EA6E0A3}"/>
              </a:ext>
            </a:extLst>
          </p:cNvPr>
          <p:cNvCxnSpPr/>
          <p:nvPr/>
        </p:nvCxnSpPr>
        <p:spPr>
          <a:xfrm flipH="1">
            <a:off x="3657600" y="2971800"/>
            <a:ext cx="457200"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27" name="Straight Arrow Connector 26">
            <a:extLst>
              <a:ext uri="{FF2B5EF4-FFF2-40B4-BE49-F238E27FC236}">
                <a16:creationId xmlns:a16="http://schemas.microsoft.com/office/drawing/2014/main" id="{E4D434F7-7328-96FF-F57C-A3AFF7ECEAD0}"/>
              </a:ext>
            </a:extLst>
          </p:cNvPr>
          <p:cNvCxnSpPr/>
          <p:nvPr/>
        </p:nvCxnSpPr>
        <p:spPr>
          <a:xfrm flipH="1">
            <a:off x="6477000" y="2971800"/>
            <a:ext cx="304800"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29" name="Straight Arrow Connector 28">
            <a:extLst>
              <a:ext uri="{FF2B5EF4-FFF2-40B4-BE49-F238E27FC236}">
                <a16:creationId xmlns:a16="http://schemas.microsoft.com/office/drawing/2014/main" id="{E59653E1-9ECD-6B66-1175-DDC2FC232168}"/>
              </a:ext>
            </a:extLst>
          </p:cNvPr>
          <p:cNvCxnSpPr>
            <a:cxnSpLocks/>
          </p:cNvCxnSpPr>
          <p:nvPr/>
        </p:nvCxnSpPr>
        <p:spPr>
          <a:xfrm flipH="1">
            <a:off x="2133601" y="3754991"/>
            <a:ext cx="838199"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480231" y="459024"/>
            <a:ext cx="8183880" cy="1181100"/>
          </a:xfrm>
          <a:prstGeom prst="rect">
            <a:avLst/>
          </a:prstGeom>
        </p:spPr>
        <p:txBody>
          <a:bodyPr vert="horz" wrap="square" lIns="0" tIns="13335" rIns="0" bIns="0" rtlCol="0">
            <a:spAutoFit/>
          </a:bodyPr>
          <a:lstStyle/>
          <a:p>
            <a:pPr marL="12700" marR="5080" indent="-3175" algn="ctr">
              <a:lnSpc>
                <a:spcPct val="100000"/>
              </a:lnSpc>
              <a:spcBef>
                <a:spcPts val="105"/>
              </a:spcBef>
            </a:pPr>
            <a:r>
              <a:rPr sz="1400" dirty="0">
                <a:latin typeface="Calibri"/>
                <a:cs typeface="Calibri"/>
              </a:rPr>
              <a:t>Depending</a:t>
            </a:r>
            <a:r>
              <a:rPr sz="1400" spc="-15" dirty="0">
                <a:latin typeface="Calibri"/>
                <a:cs typeface="Calibri"/>
              </a:rPr>
              <a:t> </a:t>
            </a:r>
            <a:r>
              <a:rPr sz="1400" dirty="0">
                <a:latin typeface="Calibri"/>
                <a:cs typeface="Calibri"/>
              </a:rPr>
              <a:t>on</a:t>
            </a:r>
            <a:r>
              <a:rPr sz="1400" spc="-50"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course,</a:t>
            </a:r>
            <a:r>
              <a:rPr sz="1400" spc="-45" dirty="0">
                <a:latin typeface="Calibri"/>
                <a:cs typeface="Calibri"/>
              </a:rPr>
              <a:t> </a:t>
            </a:r>
            <a:r>
              <a:rPr sz="1400" dirty="0">
                <a:latin typeface="Calibri"/>
                <a:cs typeface="Calibri"/>
              </a:rPr>
              <a:t>you</a:t>
            </a:r>
            <a:r>
              <a:rPr sz="1400" spc="-50" dirty="0">
                <a:latin typeface="Calibri"/>
                <a:cs typeface="Calibri"/>
              </a:rPr>
              <a:t> </a:t>
            </a:r>
            <a:r>
              <a:rPr sz="1400" dirty="0">
                <a:latin typeface="Calibri"/>
                <a:cs typeface="Calibri"/>
              </a:rPr>
              <a:t>may</a:t>
            </a:r>
            <a:r>
              <a:rPr sz="1400" spc="-40" dirty="0">
                <a:latin typeface="Calibri"/>
                <a:cs typeface="Calibri"/>
              </a:rPr>
              <a:t> </a:t>
            </a:r>
            <a:r>
              <a:rPr sz="1400" dirty="0">
                <a:latin typeface="Calibri"/>
                <a:cs typeface="Calibri"/>
              </a:rPr>
              <a:t>see</a:t>
            </a:r>
            <a:r>
              <a:rPr sz="1400" spc="-40" dirty="0">
                <a:latin typeface="Calibri"/>
                <a:cs typeface="Calibri"/>
              </a:rPr>
              <a:t> </a:t>
            </a:r>
            <a:r>
              <a:rPr sz="1400" dirty="0">
                <a:latin typeface="Calibri"/>
                <a:cs typeface="Calibri"/>
              </a:rPr>
              <a:t>3</a:t>
            </a:r>
            <a:r>
              <a:rPr sz="1400" spc="-35" dirty="0">
                <a:latin typeface="Calibri"/>
                <a:cs typeface="Calibri"/>
              </a:rPr>
              <a:t> </a:t>
            </a:r>
            <a:r>
              <a:rPr sz="1400" spc="-10" dirty="0">
                <a:latin typeface="Calibri"/>
                <a:cs typeface="Calibri"/>
              </a:rPr>
              <a:t>different</a:t>
            </a:r>
            <a:r>
              <a:rPr sz="1400" spc="-35" dirty="0">
                <a:latin typeface="Calibri"/>
                <a:cs typeface="Calibri"/>
              </a:rPr>
              <a:t> </a:t>
            </a:r>
            <a:r>
              <a:rPr sz="1400" spc="-10" dirty="0">
                <a:latin typeface="Calibri"/>
                <a:cs typeface="Calibri"/>
              </a:rPr>
              <a:t>displays</a:t>
            </a:r>
            <a:r>
              <a:rPr sz="1400" spc="-25" dirty="0">
                <a:latin typeface="Calibri"/>
                <a:cs typeface="Calibri"/>
              </a:rPr>
              <a:t> </a:t>
            </a:r>
            <a:r>
              <a:rPr sz="1400" dirty="0">
                <a:latin typeface="Calibri"/>
                <a:cs typeface="Calibri"/>
              </a:rPr>
              <a:t>when</a:t>
            </a:r>
            <a:r>
              <a:rPr sz="1400" spc="-50" dirty="0">
                <a:latin typeface="Calibri"/>
                <a:cs typeface="Calibri"/>
              </a:rPr>
              <a:t> </a:t>
            </a:r>
            <a:r>
              <a:rPr sz="1400" dirty="0">
                <a:latin typeface="Calibri"/>
                <a:cs typeface="Calibri"/>
              </a:rPr>
              <a:t>loading</a:t>
            </a:r>
            <a:r>
              <a:rPr sz="1400" spc="-30"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course.</a:t>
            </a:r>
            <a:r>
              <a:rPr sz="1400" spc="-50" dirty="0">
                <a:latin typeface="Calibri"/>
                <a:cs typeface="Calibri"/>
              </a:rPr>
              <a:t> </a:t>
            </a:r>
            <a:r>
              <a:rPr sz="1400" spc="-35" dirty="0">
                <a:latin typeface="Calibri"/>
                <a:cs typeface="Calibri"/>
              </a:rPr>
              <a:t>You</a:t>
            </a:r>
            <a:r>
              <a:rPr sz="1400" spc="-45" dirty="0">
                <a:latin typeface="Calibri"/>
                <a:cs typeface="Calibri"/>
              </a:rPr>
              <a:t> </a:t>
            </a:r>
            <a:r>
              <a:rPr sz="1400" dirty="0">
                <a:latin typeface="Calibri"/>
                <a:cs typeface="Calibri"/>
              </a:rPr>
              <a:t>may</a:t>
            </a:r>
            <a:r>
              <a:rPr sz="1400" spc="-40" dirty="0">
                <a:latin typeface="Calibri"/>
                <a:cs typeface="Calibri"/>
              </a:rPr>
              <a:t> </a:t>
            </a:r>
            <a:r>
              <a:rPr sz="1400" dirty="0">
                <a:latin typeface="Calibri"/>
                <a:cs typeface="Calibri"/>
              </a:rPr>
              <a:t>see</a:t>
            </a:r>
            <a:r>
              <a:rPr sz="1400" spc="-35" dirty="0">
                <a:latin typeface="Calibri"/>
                <a:cs typeface="Calibri"/>
              </a:rPr>
              <a:t> </a:t>
            </a:r>
            <a:r>
              <a:rPr sz="1400" dirty="0">
                <a:latin typeface="Calibri"/>
                <a:cs typeface="Calibri"/>
              </a:rPr>
              <a:t>an</a:t>
            </a:r>
            <a:r>
              <a:rPr sz="1400" spc="-45" dirty="0">
                <a:latin typeface="Calibri"/>
                <a:cs typeface="Calibri"/>
              </a:rPr>
              <a:t> </a:t>
            </a:r>
            <a:r>
              <a:rPr sz="1400" spc="-10" dirty="0">
                <a:latin typeface="Calibri"/>
                <a:cs typeface="Calibri"/>
              </a:rPr>
              <a:t>existing </a:t>
            </a:r>
            <a:r>
              <a:rPr sz="1400" dirty="0">
                <a:latin typeface="Calibri"/>
                <a:cs typeface="Calibri"/>
              </a:rPr>
              <a:t>section</a:t>
            </a:r>
            <a:r>
              <a:rPr sz="1400" spc="-40" dirty="0">
                <a:latin typeface="Calibri"/>
                <a:cs typeface="Calibri"/>
              </a:rPr>
              <a:t> </a:t>
            </a:r>
            <a:r>
              <a:rPr sz="1400" dirty="0">
                <a:latin typeface="Calibri"/>
                <a:cs typeface="Calibri"/>
              </a:rPr>
              <a:t>or</a:t>
            </a:r>
            <a:r>
              <a:rPr sz="1400" spc="-45" dirty="0">
                <a:latin typeface="Calibri"/>
                <a:cs typeface="Calibri"/>
              </a:rPr>
              <a:t> </a:t>
            </a:r>
            <a:r>
              <a:rPr sz="1400" dirty="0">
                <a:latin typeface="Calibri"/>
                <a:cs typeface="Calibri"/>
              </a:rPr>
              <a:t>sections,</a:t>
            </a:r>
            <a:r>
              <a:rPr sz="1400" spc="-35" dirty="0">
                <a:latin typeface="Calibri"/>
                <a:cs typeface="Calibri"/>
              </a:rPr>
              <a:t> </a:t>
            </a:r>
            <a:r>
              <a:rPr sz="1400" dirty="0">
                <a:latin typeface="Calibri"/>
                <a:cs typeface="Calibri"/>
              </a:rPr>
              <a:t>a</a:t>
            </a:r>
            <a:r>
              <a:rPr sz="1400" spc="-45" dirty="0">
                <a:latin typeface="Calibri"/>
                <a:cs typeface="Calibri"/>
              </a:rPr>
              <a:t> </a:t>
            </a:r>
            <a:r>
              <a:rPr sz="1400" dirty="0">
                <a:latin typeface="Calibri"/>
                <a:cs typeface="Calibri"/>
              </a:rPr>
              <a:t>section</a:t>
            </a:r>
            <a:r>
              <a:rPr sz="1400" spc="-35" dirty="0">
                <a:latin typeface="Calibri"/>
                <a:cs typeface="Calibri"/>
              </a:rPr>
              <a:t> </a:t>
            </a:r>
            <a:r>
              <a:rPr sz="1400" dirty="0">
                <a:latin typeface="Calibri"/>
                <a:cs typeface="Calibri"/>
              </a:rPr>
              <a:t>shell</a:t>
            </a:r>
            <a:r>
              <a:rPr sz="1400" spc="-30" dirty="0">
                <a:latin typeface="Calibri"/>
                <a:cs typeface="Calibri"/>
              </a:rPr>
              <a:t> </a:t>
            </a:r>
            <a:r>
              <a:rPr sz="1400" dirty="0">
                <a:latin typeface="Calibri"/>
                <a:cs typeface="Calibri"/>
              </a:rPr>
              <a:t>(meaning</a:t>
            </a:r>
            <a:r>
              <a:rPr sz="1400" spc="-30" dirty="0">
                <a:latin typeface="Calibri"/>
                <a:cs typeface="Calibri"/>
              </a:rPr>
              <a:t> </a:t>
            </a:r>
            <a:r>
              <a:rPr sz="1400" dirty="0">
                <a:latin typeface="Calibri"/>
                <a:cs typeface="Calibri"/>
              </a:rPr>
              <a:t>not</a:t>
            </a:r>
            <a:r>
              <a:rPr sz="1400" spc="-30" dirty="0">
                <a:latin typeface="Calibri"/>
                <a:cs typeface="Calibri"/>
              </a:rPr>
              <a:t> </a:t>
            </a:r>
            <a:r>
              <a:rPr sz="1400" dirty="0">
                <a:latin typeface="Calibri"/>
                <a:cs typeface="Calibri"/>
              </a:rPr>
              <a:t>current</a:t>
            </a:r>
            <a:r>
              <a:rPr sz="1400" spc="-35" dirty="0">
                <a:latin typeface="Calibri"/>
                <a:cs typeface="Calibri"/>
              </a:rPr>
              <a:t> </a:t>
            </a:r>
            <a:r>
              <a:rPr sz="1400" dirty="0">
                <a:latin typeface="Calibri"/>
                <a:cs typeface="Calibri"/>
              </a:rPr>
              <a:t>sections</a:t>
            </a:r>
            <a:r>
              <a:rPr sz="1400" spc="-25" dirty="0">
                <a:latin typeface="Calibri"/>
                <a:cs typeface="Calibri"/>
              </a:rPr>
              <a:t> </a:t>
            </a:r>
            <a:r>
              <a:rPr sz="1400" dirty="0">
                <a:latin typeface="Calibri"/>
                <a:cs typeface="Calibri"/>
              </a:rPr>
              <a:t>are</a:t>
            </a:r>
            <a:r>
              <a:rPr sz="1400" spc="-30" dirty="0">
                <a:latin typeface="Calibri"/>
                <a:cs typeface="Calibri"/>
              </a:rPr>
              <a:t> </a:t>
            </a:r>
            <a:r>
              <a:rPr sz="1400" dirty="0">
                <a:latin typeface="Calibri"/>
                <a:cs typeface="Calibri"/>
              </a:rPr>
              <a:t>planned</a:t>
            </a:r>
            <a:r>
              <a:rPr sz="1400" spc="-30" dirty="0">
                <a:latin typeface="Calibri"/>
                <a:cs typeface="Calibri"/>
              </a:rPr>
              <a:t> </a:t>
            </a:r>
            <a:r>
              <a:rPr sz="1400" dirty="0">
                <a:latin typeface="Calibri"/>
                <a:cs typeface="Calibri"/>
              </a:rPr>
              <a:t>for</a:t>
            </a:r>
            <a:r>
              <a:rPr sz="1400" spc="-60" dirty="0">
                <a:latin typeface="Calibri"/>
                <a:cs typeface="Calibri"/>
              </a:rPr>
              <a:t> </a:t>
            </a:r>
            <a:r>
              <a:rPr sz="1400" spc="-10" dirty="0">
                <a:latin typeface="Calibri"/>
                <a:cs typeface="Calibri"/>
              </a:rPr>
              <a:t>offering),</a:t>
            </a:r>
            <a:r>
              <a:rPr sz="1400" spc="-45" dirty="0">
                <a:latin typeface="Calibri"/>
                <a:cs typeface="Calibri"/>
              </a:rPr>
              <a:t> </a:t>
            </a:r>
            <a:r>
              <a:rPr sz="1400" dirty="0">
                <a:latin typeface="Calibri"/>
                <a:cs typeface="Calibri"/>
              </a:rPr>
              <a:t>or</a:t>
            </a:r>
            <a:r>
              <a:rPr sz="1400" spc="-50" dirty="0">
                <a:latin typeface="Calibri"/>
                <a:cs typeface="Calibri"/>
              </a:rPr>
              <a:t> </a:t>
            </a:r>
            <a:r>
              <a:rPr sz="1400" dirty="0">
                <a:latin typeface="Calibri"/>
                <a:cs typeface="Calibri"/>
              </a:rPr>
              <a:t>a</a:t>
            </a:r>
            <a:r>
              <a:rPr sz="1400" spc="-40" dirty="0">
                <a:latin typeface="Calibri"/>
                <a:cs typeface="Calibri"/>
              </a:rPr>
              <a:t> </a:t>
            </a:r>
            <a:r>
              <a:rPr sz="1400" dirty="0">
                <a:latin typeface="Calibri"/>
                <a:cs typeface="Calibri"/>
              </a:rPr>
              <a:t>blank</a:t>
            </a:r>
            <a:r>
              <a:rPr sz="1400" spc="-20" dirty="0">
                <a:latin typeface="Calibri"/>
                <a:cs typeface="Calibri"/>
              </a:rPr>
              <a:t> </a:t>
            </a:r>
            <a:r>
              <a:rPr sz="1400" dirty="0">
                <a:latin typeface="Calibri"/>
                <a:cs typeface="Calibri"/>
              </a:rPr>
              <a:t>course</a:t>
            </a:r>
            <a:r>
              <a:rPr sz="1400" spc="-45" dirty="0">
                <a:latin typeface="Calibri"/>
                <a:cs typeface="Calibri"/>
              </a:rPr>
              <a:t> </a:t>
            </a:r>
            <a:r>
              <a:rPr sz="1400" spc="-20" dirty="0">
                <a:latin typeface="Calibri"/>
                <a:cs typeface="Calibri"/>
              </a:rPr>
              <a:t>with </a:t>
            </a:r>
            <a:r>
              <a:rPr sz="1400" dirty="0">
                <a:latin typeface="Calibri"/>
                <a:cs typeface="Calibri"/>
              </a:rPr>
              <a:t>no</a:t>
            </a:r>
            <a:r>
              <a:rPr sz="1400" spc="-30" dirty="0">
                <a:latin typeface="Calibri"/>
                <a:cs typeface="Calibri"/>
              </a:rPr>
              <a:t> </a:t>
            </a:r>
            <a:r>
              <a:rPr sz="1400" dirty="0">
                <a:latin typeface="Calibri"/>
                <a:cs typeface="Calibri"/>
              </a:rPr>
              <a:t>sections</a:t>
            </a:r>
            <a:r>
              <a:rPr sz="1400" spc="-15" dirty="0">
                <a:latin typeface="Calibri"/>
                <a:cs typeface="Calibri"/>
              </a:rPr>
              <a:t> </a:t>
            </a:r>
            <a:r>
              <a:rPr sz="1400" dirty="0">
                <a:latin typeface="Calibri"/>
                <a:cs typeface="Calibri"/>
              </a:rPr>
              <a:t>or</a:t>
            </a:r>
            <a:r>
              <a:rPr sz="1400" spc="-35" dirty="0">
                <a:latin typeface="Calibri"/>
                <a:cs typeface="Calibri"/>
              </a:rPr>
              <a:t> </a:t>
            </a:r>
            <a:r>
              <a:rPr sz="1400" spc="-10" dirty="0">
                <a:latin typeface="Calibri"/>
                <a:cs typeface="Calibri"/>
              </a:rPr>
              <a:t>shell.</a:t>
            </a:r>
            <a:endParaRPr sz="1400">
              <a:latin typeface="Calibri"/>
              <a:cs typeface="Calibri"/>
            </a:endParaRPr>
          </a:p>
          <a:p>
            <a:pPr>
              <a:lnSpc>
                <a:spcPct val="100000"/>
              </a:lnSpc>
              <a:spcBef>
                <a:spcPts val="660"/>
              </a:spcBef>
            </a:pPr>
            <a:endParaRPr sz="1400">
              <a:latin typeface="Calibri"/>
              <a:cs typeface="Calibri"/>
            </a:endParaRPr>
          </a:p>
          <a:p>
            <a:pPr marR="255904" algn="ctr">
              <a:lnSpc>
                <a:spcPct val="100000"/>
              </a:lnSpc>
              <a:tabLst>
                <a:tab pos="4556760" algn="l"/>
              </a:tabLst>
            </a:pPr>
            <a:r>
              <a:rPr sz="1400" b="1" dirty="0">
                <a:latin typeface="Calibri"/>
                <a:cs typeface="Calibri"/>
              </a:rPr>
              <a:t>Existing</a:t>
            </a:r>
            <a:r>
              <a:rPr sz="1400" b="1" spc="-60" dirty="0">
                <a:latin typeface="Calibri"/>
                <a:cs typeface="Calibri"/>
              </a:rPr>
              <a:t> </a:t>
            </a:r>
            <a:r>
              <a:rPr sz="1400" b="1" spc="-10" dirty="0">
                <a:latin typeface="Calibri"/>
                <a:cs typeface="Calibri"/>
              </a:rPr>
              <a:t>sections:</a:t>
            </a:r>
            <a:r>
              <a:rPr sz="1400" b="1" dirty="0">
                <a:latin typeface="Calibri"/>
                <a:cs typeface="Calibri"/>
              </a:rPr>
              <a:t>	Section</a:t>
            </a:r>
            <a:r>
              <a:rPr sz="1400" b="1" spc="-50" dirty="0">
                <a:latin typeface="Calibri"/>
                <a:cs typeface="Calibri"/>
              </a:rPr>
              <a:t> </a:t>
            </a:r>
            <a:r>
              <a:rPr sz="1400" b="1" spc="-10" dirty="0">
                <a:latin typeface="Calibri"/>
                <a:cs typeface="Calibri"/>
              </a:rPr>
              <a:t>shell:</a:t>
            </a:r>
            <a:endParaRPr sz="1400">
              <a:latin typeface="Calibri"/>
              <a:cs typeface="Calibri"/>
            </a:endParaRPr>
          </a:p>
        </p:txBody>
      </p:sp>
      <p:sp>
        <p:nvSpPr>
          <p:cNvPr id="5" name="object 5"/>
          <p:cNvSpPr txBox="1"/>
          <p:nvPr/>
        </p:nvSpPr>
        <p:spPr>
          <a:xfrm>
            <a:off x="3532685" y="3758257"/>
            <a:ext cx="2086610" cy="239395"/>
          </a:xfrm>
          <a:prstGeom prst="rect">
            <a:avLst/>
          </a:prstGeom>
        </p:spPr>
        <p:txBody>
          <a:bodyPr vert="horz" wrap="square" lIns="0" tIns="12700" rIns="0" bIns="0" rtlCol="0">
            <a:spAutoFit/>
          </a:bodyPr>
          <a:lstStyle/>
          <a:p>
            <a:pPr marL="12700">
              <a:lnSpc>
                <a:spcPct val="100000"/>
              </a:lnSpc>
              <a:spcBef>
                <a:spcPts val="100"/>
              </a:spcBef>
            </a:pPr>
            <a:r>
              <a:rPr sz="1400" b="1" dirty="0">
                <a:latin typeface="Calibri"/>
                <a:cs typeface="Calibri"/>
              </a:rPr>
              <a:t>No</a:t>
            </a:r>
            <a:r>
              <a:rPr sz="1400" b="1" spc="-15" dirty="0">
                <a:latin typeface="Calibri"/>
                <a:cs typeface="Calibri"/>
              </a:rPr>
              <a:t> </a:t>
            </a:r>
            <a:r>
              <a:rPr sz="1400" b="1" dirty="0">
                <a:latin typeface="Calibri"/>
                <a:cs typeface="Calibri"/>
              </a:rPr>
              <a:t>sections</a:t>
            </a:r>
            <a:r>
              <a:rPr sz="1400" b="1" spc="-50" dirty="0">
                <a:latin typeface="Calibri"/>
                <a:cs typeface="Calibri"/>
              </a:rPr>
              <a:t> </a:t>
            </a:r>
            <a:r>
              <a:rPr sz="1400" b="1" dirty="0">
                <a:latin typeface="Calibri"/>
                <a:cs typeface="Calibri"/>
              </a:rPr>
              <a:t>or</a:t>
            </a:r>
            <a:r>
              <a:rPr sz="1400" b="1" spc="-10" dirty="0">
                <a:latin typeface="Calibri"/>
                <a:cs typeface="Calibri"/>
              </a:rPr>
              <a:t> </a:t>
            </a:r>
            <a:r>
              <a:rPr sz="1400" b="1" dirty="0">
                <a:latin typeface="Calibri"/>
                <a:cs typeface="Calibri"/>
              </a:rPr>
              <a:t>section</a:t>
            </a:r>
            <a:r>
              <a:rPr sz="1400" b="1" spc="-35" dirty="0">
                <a:latin typeface="Calibri"/>
                <a:cs typeface="Calibri"/>
              </a:rPr>
              <a:t> </a:t>
            </a:r>
            <a:r>
              <a:rPr sz="1400" b="1" spc="-10" dirty="0">
                <a:latin typeface="Calibri"/>
                <a:cs typeface="Calibri"/>
              </a:rPr>
              <a:t>shell:</a:t>
            </a:r>
            <a:endParaRPr sz="1400">
              <a:latin typeface="Calibri"/>
              <a:cs typeface="Calibri"/>
            </a:endParaRPr>
          </a:p>
        </p:txBody>
      </p:sp>
      <p:sp>
        <p:nvSpPr>
          <p:cNvPr id="6" name="object 6"/>
          <p:cNvSpPr txBox="1"/>
          <p:nvPr/>
        </p:nvSpPr>
        <p:spPr>
          <a:xfrm>
            <a:off x="1238931" y="5963571"/>
            <a:ext cx="6683375"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For</a:t>
            </a:r>
            <a:r>
              <a:rPr sz="1400" spc="-50" dirty="0">
                <a:latin typeface="Calibri"/>
                <a:cs typeface="Calibri"/>
              </a:rPr>
              <a:t> </a:t>
            </a:r>
            <a:r>
              <a:rPr sz="1400" spc="-10" dirty="0">
                <a:latin typeface="Calibri"/>
                <a:cs typeface="Calibri"/>
              </a:rPr>
              <a:t>courses</a:t>
            </a:r>
            <a:r>
              <a:rPr sz="1400" spc="-50" dirty="0">
                <a:latin typeface="Calibri"/>
                <a:cs typeface="Calibri"/>
              </a:rPr>
              <a:t> </a:t>
            </a:r>
            <a:r>
              <a:rPr sz="1400" dirty="0">
                <a:latin typeface="Calibri"/>
                <a:cs typeface="Calibri"/>
              </a:rPr>
              <a:t>where</a:t>
            </a:r>
            <a:r>
              <a:rPr sz="1400" spc="-30" dirty="0">
                <a:latin typeface="Calibri"/>
                <a:cs typeface="Calibri"/>
              </a:rPr>
              <a:t> </a:t>
            </a:r>
            <a:r>
              <a:rPr sz="1400" dirty="0">
                <a:latin typeface="Calibri"/>
                <a:cs typeface="Calibri"/>
              </a:rPr>
              <a:t>either</a:t>
            </a:r>
            <a:r>
              <a:rPr sz="1400" spc="-25" dirty="0">
                <a:latin typeface="Calibri"/>
                <a:cs typeface="Calibri"/>
              </a:rPr>
              <a:t> </a:t>
            </a:r>
            <a:r>
              <a:rPr sz="1400" dirty="0">
                <a:latin typeface="Calibri"/>
                <a:cs typeface="Calibri"/>
              </a:rPr>
              <a:t>existing</a:t>
            </a:r>
            <a:r>
              <a:rPr sz="1400" spc="-25" dirty="0">
                <a:latin typeface="Calibri"/>
                <a:cs typeface="Calibri"/>
              </a:rPr>
              <a:t> </a:t>
            </a:r>
            <a:r>
              <a:rPr sz="1400" dirty="0">
                <a:latin typeface="Calibri"/>
                <a:cs typeface="Calibri"/>
              </a:rPr>
              <a:t>sections</a:t>
            </a:r>
            <a:r>
              <a:rPr sz="1400" spc="-25" dirty="0">
                <a:latin typeface="Calibri"/>
                <a:cs typeface="Calibri"/>
              </a:rPr>
              <a:t> </a:t>
            </a:r>
            <a:r>
              <a:rPr sz="1400" dirty="0">
                <a:latin typeface="Calibri"/>
                <a:cs typeface="Calibri"/>
              </a:rPr>
              <a:t>or</a:t>
            </a:r>
            <a:r>
              <a:rPr sz="1400" spc="-50" dirty="0">
                <a:latin typeface="Calibri"/>
                <a:cs typeface="Calibri"/>
              </a:rPr>
              <a:t> </a:t>
            </a:r>
            <a:r>
              <a:rPr sz="1400" dirty="0">
                <a:latin typeface="Calibri"/>
                <a:cs typeface="Calibri"/>
              </a:rPr>
              <a:t>a</a:t>
            </a:r>
            <a:r>
              <a:rPr sz="1400" spc="-45" dirty="0">
                <a:latin typeface="Calibri"/>
                <a:cs typeface="Calibri"/>
              </a:rPr>
              <a:t> </a:t>
            </a:r>
            <a:r>
              <a:rPr sz="1400" dirty="0">
                <a:latin typeface="Calibri"/>
                <a:cs typeface="Calibri"/>
              </a:rPr>
              <a:t>section</a:t>
            </a:r>
            <a:r>
              <a:rPr sz="1400" spc="-35" dirty="0">
                <a:latin typeface="Calibri"/>
                <a:cs typeface="Calibri"/>
              </a:rPr>
              <a:t> </a:t>
            </a:r>
            <a:r>
              <a:rPr sz="1400" dirty="0">
                <a:latin typeface="Calibri"/>
                <a:cs typeface="Calibri"/>
              </a:rPr>
              <a:t>shell</a:t>
            </a:r>
            <a:r>
              <a:rPr sz="1400" spc="-30" dirty="0">
                <a:latin typeface="Calibri"/>
                <a:cs typeface="Calibri"/>
              </a:rPr>
              <a:t> </a:t>
            </a:r>
            <a:r>
              <a:rPr sz="1400" dirty="0">
                <a:latin typeface="Calibri"/>
                <a:cs typeface="Calibri"/>
              </a:rPr>
              <a:t>exist,</a:t>
            </a:r>
            <a:r>
              <a:rPr sz="1400" spc="-30" dirty="0">
                <a:latin typeface="Calibri"/>
                <a:cs typeface="Calibri"/>
              </a:rPr>
              <a:t> </a:t>
            </a:r>
            <a:r>
              <a:rPr sz="1400" dirty="0">
                <a:latin typeface="Calibri"/>
                <a:cs typeface="Calibri"/>
              </a:rPr>
              <a:t>you</a:t>
            </a:r>
            <a:r>
              <a:rPr sz="1400" spc="-55" dirty="0">
                <a:latin typeface="Calibri"/>
                <a:cs typeface="Calibri"/>
              </a:rPr>
              <a:t> </a:t>
            </a:r>
            <a:r>
              <a:rPr sz="1400" dirty="0">
                <a:latin typeface="Calibri"/>
                <a:cs typeface="Calibri"/>
              </a:rPr>
              <a:t>can</a:t>
            </a:r>
            <a:r>
              <a:rPr sz="1400" spc="-40" dirty="0">
                <a:latin typeface="Calibri"/>
                <a:cs typeface="Calibri"/>
              </a:rPr>
              <a:t> </a:t>
            </a:r>
            <a:r>
              <a:rPr sz="1400" dirty="0">
                <a:latin typeface="Calibri"/>
                <a:cs typeface="Calibri"/>
              </a:rPr>
              <a:t>proceed</a:t>
            </a:r>
            <a:r>
              <a:rPr sz="1400" spc="-35" dirty="0">
                <a:latin typeface="Calibri"/>
                <a:cs typeface="Calibri"/>
              </a:rPr>
              <a:t> </a:t>
            </a:r>
            <a:r>
              <a:rPr sz="1400" dirty="0">
                <a:latin typeface="Calibri"/>
                <a:cs typeface="Calibri"/>
              </a:rPr>
              <a:t>to</a:t>
            </a:r>
            <a:r>
              <a:rPr sz="1400" spc="-35" dirty="0">
                <a:latin typeface="Calibri"/>
                <a:cs typeface="Calibri"/>
              </a:rPr>
              <a:t> </a:t>
            </a:r>
            <a:r>
              <a:rPr sz="1400" b="1" dirty="0">
                <a:latin typeface="Calibri"/>
                <a:cs typeface="Calibri"/>
              </a:rPr>
              <a:t>Step</a:t>
            </a:r>
            <a:r>
              <a:rPr sz="1400" b="1" spc="-60" dirty="0">
                <a:latin typeface="Calibri"/>
                <a:cs typeface="Calibri"/>
              </a:rPr>
              <a:t> </a:t>
            </a:r>
            <a:r>
              <a:rPr sz="1400" b="1" spc="-25" dirty="0">
                <a:latin typeface="Calibri"/>
                <a:cs typeface="Calibri"/>
              </a:rPr>
              <a:t>3</a:t>
            </a:r>
            <a:r>
              <a:rPr sz="1400" spc="-25" dirty="0">
                <a:latin typeface="Calibri"/>
                <a:cs typeface="Calibri"/>
              </a:rPr>
              <a:t>.</a:t>
            </a:r>
            <a:endParaRPr sz="1400">
              <a:latin typeface="Calibri"/>
              <a:cs typeface="Calibri"/>
            </a:endParaRPr>
          </a:p>
        </p:txBody>
      </p:sp>
      <p:pic>
        <p:nvPicPr>
          <p:cNvPr id="9" name="Picture 8">
            <a:extLst>
              <a:ext uri="{FF2B5EF4-FFF2-40B4-BE49-F238E27FC236}">
                <a16:creationId xmlns:a16="http://schemas.microsoft.com/office/drawing/2014/main" id="{CEFE17DA-C2A1-FF6F-9BD3-57B5A2F0EA05}"/>
              </a:ext>
            </a:extLst>
          </p:cNvPr>
          <p:cNvPicPr>
            <a:picLocks noChangeAspect="1"/>
          </p:cNvPicPr>
          <p:nvPr/>
        </p:nvPicPr>
        <p:blipFill>
          <a:blip r:embed="rId2"/>
          <a:stretch>
            <a:fillRect/>
          </a:stretch>
        </p:blipFill>
        <p:spPr>
          <a:xfrm>
            <a:off x="459278" y="1751653"/>
            <a:ext cx="4074484" cy="1481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B605B8F0-339F-77F2-9C68-48A530376606}"/>
              </a:ext>
            </a:extLst>
          </p:cNvPr>
          <p:cNvPicPr>
            <a:picLocks noChangeAspect="1"/>
          </p:cNvPicPr>
          <p:nvPr/>
        </p:nvPicPr>
        <p:blipFill>
          <a:blip r:embed="rId3"/>
          <a:stretch>
            <a:fillRect/>
          </a:stretch>
        </p:blipFill>
        <p:spPr>
          <a:xfrm>
            <a:off x="4724400" y="1751652"/>
            <a:ext cx="4194199" cy="1481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6F123E98-7A12-2FFB-E4D8-EBC0B0F1BF28}"/>
              </a:ext>
            </a:extLst>
          </p:cNvPr>
          <p:cNvPicPr>
            <a:picLocks noChangeAspect="1"/>
          </p:cNvPicPr>
          <p:nvPr/>
        </p:nvPicPr>
        <p:blipFill>
          <a:blip r:embed="rId4"/>
          <a:stretch>
            <a:fillRect/>
          </a:stretch>
        </p:blipFill>
        <p:spPr>
          <a:xfrm>
            <a:off x="2325259" y="4142411"/>
            <a:ext cx="4510717"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31093" y="1167235"/>
            <a:ext cx="7883525" cy="443070"/>
          </a:xfrm>
          <a:prstGeom prst="rect">
            <a:avLst/>
          </a:prstGeom>
        </p:spPr>
        <p:txBody>
          <a:bodyPr vert="horz" wrap="square" lIns="0" tIns="12065" rIns="0" bIns="0" rtlCol="0">
            <a:spAutoFit/>
          </a:bodyPr>
          <a:lstStyle/>
          <a:p>
            <a:pPr marL="12700" marR="5080" indent="-3175" algn="ctr">
              <a:lnSpc>
                <a:spcPct val="100400"/>
              </a:lnSpc>
              <a:spcBef>
                <a:spcPts val="95"/>
              </a:spcBef>
            </a:pPr>
            <a:r>
              <a:rPr sz="1400" dirty="0">
                <a:latin typeface="Calibri"/>
                <a:cs typeface="Calibri"/>
              </a:rPr>
              <a:t>If</a:t>
            </a:r>
            <a:r>
              <a:rPr sz="1400" spc="-40" dirty="0">
                <a:latin typeface="Calibri"/>
                <a:cs typeface="Calibri"/>
              </a:rPr>
              <a:t> </a:t>
            </a:r>
            <a:r>
              <a:rPr sz="1400" dirty="0">
                <a:latin typeface="Calibri"/>
                <a:cs typeface="Calibri"/>
              </a:rPr>
              <a:t>you</a:t>
            </a:r>
            <a:r>
              <a:rPr sz="1400" spc="-55" dirty="0">
                <a:latin typeface="Calibri"/>
                <a:cs typeface="Calibri"/>
              </a:rPr>
              <a:t> </a:t>
            </a:r>
            <a:r>
              <a:rPr sz="1400" spc="-10" dirty="0">
                <a:latin typeface="Calibri"/>
                <a:cs typeface="Calibri"/>
              </a:rPr>
              <a:t>encounter</a:t>
            </a:r>
            <a:r>
              <a:rPr sz="1400" spc="-15" dirty="0">
                <a:latin typeface="Calibri"/>
                <a:cs typeface="Calibri"/>
              </a:rPr>
              <a:t> </a:t>
            </a:r>
            <a:r>
              <a:rPr sz="1400" dirty="0">
                <a:latin typeface="Calibri"/>
                <a:cs typeface="Calibri"/>
              </a:rPr>
              <a:t>a</a:t>
            </a:r>
            <a:r>
              <a:rPr sz="1400" spc="-40" dirty="0">
                <a:latin typeface="Calibri"/>
                <a:cs typeface="Calibri"/>
              </a:rPr>
              <a:t> </a:t>
            </a:r>
            <a:r>
              <a:rPr sz="1400" dirty="0">
                <a:latin typeface="Calibri"/>
                <a:cs typeface="Calibri"/>
              </a:rPr>
              <a:t>course</a:t>
            </a:r>
            <a:r>
              <a:rPr sz="1400" spc="-45" dirty="0">
                <a:latin typeface="Calibri"/>
                <a:cs typeface="Calibri"/>
              </a:rPr>
              <a:t> </a:t>
            </a:r>
            <a:r>
              <a:rPr sz="1400" dirty="0">
                <a:latin typeface="Calibri"/>
                <a:cs typeface="Calibri"/>
              </a:rPr>
              <a:t>with</a:t>
            </a:r>
            <a:r>
              <a:rPr sz="1400" spc="-45" dirty="0">
                <a:latin typeface="Calibri"/>
                <a:cs typeface="Calibri"/>
              </a:rPr>
              <a:t> </a:t>
            </a:r>
            <a:r>
              <a:rPr sz="1400" dirty="0">
                <a:latin typeface="Calibri"/>
                <a:cs typeface="Calibri"/>
              </a:rPr>
              <a:t>no</a:t>
            </a:r>
            <a:r>
              <a:rPr sz="1400" spc="-40" dirty="0">
                <a:latin typeface="Calibri"/>
                <a:cs typeface="Calibri"/>
              </a:rPr>
              <a:t> </a:t>
            </a:r>
            <a:r>
              <a:rPr sz="1400" spc="-10" dirty="0">
                <a:latin typeface="Calibri"/>
                <a:cs typeface="Calibri"/>
              </a:rPr>
              <a:t>existing</a:t>
            </a:r>
            <a:r>
              <a:rPr sz="1400" spc="-20" dirty="0">
                <a:latin typeface="Calibri"/>
                <a:cs typeface="Calibri"/>
              </a:rPr>
              <a:t> </a:t>
            </a:r>
            <a:r>
              <a:rPr sz="1400" dirty="0">
                <a:latin typeface="Calibri"/>
                <a:cs typeface="Calibri"/>
              </a:rPr>
              <a:t>sections</a:t>
            </a:r>
            <a:r>
              <a:rPr sz="1400" spc="-35" dirty="0">
                <a:latin typeface="Calibri"/>
                <a:cs typeface="Calibri"/>
              </a:rPr>
              <a:t> </a:t>
            </a:r>
            <a:r>
              <a:rPr sz="1400" dirty="0">
                <a:latin typeface="Calibri"/>
                <a:cs typeface="Calibri"/>
              </a:rPr>
              <a:t>and</a:t>
            </a:r>
            <a:r>
              <a:rPr sz="1400" spc="-25" dirty="0">
                <a:latin typeface="Calibri"/>
                <a:cs typeface="Calibri"/>
              </a:rPr>
              <a:t> </a:t>
            </a:r>
            <a:r>
              <a:rPr sz="1400" dirty="0">
                <a:latin typeface="Calibri"/>
                <a:cs typeface="Calibri"/>
              </a:rPr>
              <a:t>no</a:t>
            </a:r>
            <a:r>
              <a:rPr sz="1400" spc="-40" dirty="0">
                <a:latin typeface="Calibri"/>
                <a:cs typeface="Calibri"/>
              </a:rPr>
              <a:t> </a:t>
            </a:r>
            <a:r>
              <a:rPr sz="1400" dirty="0">
                <a:latin typeface="Calibri"/>
                <a:cs typeface="Calibri"/>
              </a:rPr>
              <a:t>section</a:t>
            </a:r>
            <a:r>
              <a:rPr sz="1400" spc="-45" dirty="0">
                <a:latin typeface="Calibri"/>
                <a:cs typeface="Calibri"/>
              </a:rPr>
              <a:t> </a:t>
            </a:r>
            <a:r>
              <a:rPr sz="1400" dirty="0">
                <a:latin typeface="Calibri"/>
                <a:cs typeface="Calibri"/>
              </a:rPr>
              <a:t>shell,</a:t>
            </a:r>
            <a:r>
              <a:rPr sz="1400" spc="-30" dirty="0">
                <a:latin typeface="Calibri"/>
                <a:cs typeface="Calibri"/>
              </a:rPr>
              <a:t> </a:t>
            </a:r>
            <a:r>
              <a:rPr sz="1400" dirty="0">
                <a:latin typeface="Calibri"/>
                <a:cs typeface="Calibri"/>
              </a:rPr>
              <a:t>contact</a:t>
            </a:r>
            <a:r>
              <a:rPr sz="1400" spc="-30" dirty="0">
                <a:latin typeface="Calibri"/>
                <a:cs typeface="Calibri"/>
              </a:rPr>
              <a:t> </a:t>
            </a:r>
            <a:r>
              <a:rPr lang="en-US" sz="1400" spc="-30" dirty="0">
                <a:latin typeface="Calibri"/>
                <a:cs typeface="Calibri"/>
              </a:rPr>
              <a:t>Course Scheduling </a:t>
            </a:r>
            <a:r>
              <a:rPr sz="1400" spc="-25" dirty="0">
                <a:latin typeface="Calibri"/>
                <a:cs typeface="Calibri"/>
              </a:rPr>
              <a:t>at </a:t>
            </a:r>
            <a:r>
              <a:rPr lang="en-US" sz="1400" u="sng" spc="-10" dirty="0">
                <a:uFill>
                  <a:solidFill>
                    <a:srgbClr val="000000"/>
                  </a:solidFill>
                </a:uFill>
                <a:latin typeface="Calibri"/>
                <a:cs typeface="Calibri"/>
                <a:hlinkClick r:id="rId2"/>
              </a:rPr>
              <a:t>course.scheduling@uky.edu</a:t>
            </a:r>
            <a:r>
              <a:rPr lang="en-US" sz="1400" u="sng" spc="-10" dirty="0">
                <a:uFill>
                  <a:solidFill>
                    <a:srgbClr val="000000"/>
                  </a:solidFill>
                </a:uFill>
                <a:latin typeface="Calibri"/>
                <a:cs typeface="Calibri"/>
              </a:rPr>
              <a:t> </a:t>
            </a:r>
            <a:r>
              <a:rPr sz="1400" u="none" dirty="0">
                <a:latin typeface="Calibri"/>
                <a:cs typeface="Calibri"/>
              </a:rPr>
              <a:t>so</a:t>
            </a:r>
            <a:r>
              <a:rPr sz="1400" u="none" spc="-35" dirty="0">
                <a:latin typeface="Calibri"/>
                <a:cs typeface="Calibri"/>
              </a:rPr>
              <a:t> </a:t>
            </a:r>
            <a:r>
              <a:rPr sz="1400" u="none" dirty="0">
                <a:latin typeface="Calibri"/>
                <a:cs typeface="Calibri"/>
              </a:rPr>
              <a:t>that</a:t>
            </a:r>
            <a:r>
              <a:rPr sz="1400" u="none" spc="-20" dirty="0">
                <a:latin typeface="Calibri"/>
                <a:cs typeface="Calibri"/>
              </a:rPr>
              <a:t> </a:t>
            </a:r>
            <a:r>
              <a:rPr sz="1400" u="none" dirty="0">
                <a:latin typeface="Calibri"/>
                <a:cs typeface="Calibri"/>
              </a:rPr>
              <a:t>we</a:t>
            </a:r>
            <a:r>
              <a:rPr sz="1400" u="none" spc="-50" dirty="0">
                <a:latin typeface="Calibri"/>
                <a:cs typeface="Calibri"/>
              </a:rPr>
              <a:t> </a:t>
            </a:r>
            <a:r>
              <a:rPr lang="en-US" sz="1400" u="none" dirty="0">
                <a:latin typeface="Calibri"/>
                <a:cs typeface="Calibri"/>
              </a:rPr>
              <a:t>can check the status of the course. </a:t>
            </a:r>
            <a:endParaRPr sz="1400" dirty="0">
              <a:latin typeface="Calibri"/>
              <a:cs typeface="Calibri"/>
            </a:endParaRPr>
          </a:p>
        </p:txBody>
      </p:sp>
      <p:pic>
        <p:nvPicPr>
          <p:cNvPr id="5" name="Picture 4">
            <a:extLst>
              <a:ext uri="{FF2B5EF4-FFF2-40B4-BE49-F238E27FC236}">
                <a16:creationId xmlns:a16="http://schemas.microsoft.com/office/drawing/2014/main" id="{5F30DBD0-7BC6-6203-9A6D-D192C31877DB}"/>
              </a:ext>
            </a:extLst>
          </p:cNvPr>
          <p:cNvPicPr>
            <a:picLocks noChangeAspect="1"/>
          </p:cNvPicPr>
          <p:nvPr/>
        </p:nvPicPr>
        <p:blipFill>
          <a:blip r:embed="rId3"/>
          <a:stretch>
            <a:fillRect/>
          </a:stretch>
        </p:blipFill>
        <p:spPr>
          <a:xfrm>
            <a:off x="838199" y="2362200"/>
            <a:ext cx="7010401" cy="2390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73250" y="332064"/>
            <a:ext cx="5285740" cy="666115"/>
          </a:xfrm>
          <a:prstGeom prst="rect">
            <a:avLst/>
          </a:prstGeom>
        </p:spPr>
        <p:txBody>
          <a:bodyPr vert="horz" wrap="square" lIns="0" tIns="12700" rIns="0" bIns="0" rtlCol="0">
            <a:spAutoFit/>
          </a:bodyPr>
          <a:lstStyle/>
          <a:p>
            <a:pPr algn="ctr">
              <a:lnSpc>
                <a:spcPct val="100000"/>
              </a:lnSpc>
              <a:spcBef>
                <a:spcPts val="100"/>
              </a:spcBef>
            </a:pPr>
            <a:r>
              <a:rPr sz="1400" b="1" u="sng" dirty="0">
                <a:uFill>
                  <a:solidFill>
                    <a:srgbClr val="000000"/>
                  </a:solidFill>
                </a:uFill>
                <a:latin typeface="Calibri"/>
                <a:cs typeface="Calibri"/>
              </a:rPr>
              <a:t>Step</a:t>
            </a:r>
            <a:r>
              <a:rPr sz="1400" b="1" u="sng" spc="-80" dirty="0">
                <a:uFill>
                  <a:solidFill>
                    <a:srgbClr val="000000"/>
                  </a:solidFill>
                </a:uFill>
                <a:latin typeface="Calibri"/>
                <a:cs typeface="Calibri"/>
              </a:rPr>
              <a:t> </a:t>
            </a:r>
            <a:r>
              <a:rPr sz="1400" b="1" u="sng" dirty="0">
                <a:uFill>
                  <a:solidFill>
                    <a:srgbClr val="000000"/>
                  </a:solidFill>
                </a:uFill>
                <a:latin typeface="Calibri"/>
                <a:cs typeface="Calibri"/>
              </a:rPr>
              <a:t>3</a:t>
            </a:r>
            <a:r>
              <a:rPr sz="1400" b="1" u="none" dirty="0">
                <a:latin typeface="Calibri"/>
                <a:cs typeface="Calibri"/>
              </a:rPr>
              <a:t>:</a:t>
            </a:r>
            <a:r>
              <a:rPr sz="1400" b="1" u="none" spc="-30" dirty="0">
                <a:latin typeface="Calibri"/>
                <a:cs typeface="Calibri"/>
              </a:rPr>
              <a:t> </a:t>
            </a:r>
            <a:r>
              <a:rPr sz="1400" u="none" spc="-75" dirty="0">
                <a:latin typeface="Calibri"/>
                <a:cs typeface="Calibri"/>
              </a:rPr>
              <a:t>To</a:t>
            </a:r>
            <a:r>
              <a:rPr sz="1400" u="none" spc="-15" dirty="0">
                <a:latin typeface="Calibri"/>
                <a:cs typeface="Calibri"/>
              </a:rPr>
              <a:t> </a:t>
            </a:r>
            <a:r>
              <a:rPr sz="1400" u="none" dirty="0">
                <a:latin typeface="Calibri"/>
                <a:cs typeface="Calibri"/>
              </a:rPr>
              <a:t>create</a:t>
            </a:r>
            <a:r>
              <a:rPr sz="1400" u="none" spc="-15" dirty="0">
                <a:latin typeface="Calibri"/>
                <a:cs typeface="Calibri"/>
              </a:rPr>
              <a:t> </a:t>
            </a:r>
            <a:r>
              <a:rPr sz="1400" u="none" dirty="0">
                <a:latin typeface="Calibri"/>
                <a:cs typeface="Calibri"/>
              </a:rPr>
              <a:t>a</a:t>
            </a:r>
            <a:r>
              <a:rPr sz="1400" u="none" spc="-40" dirty="0">
                <a:latin typeface="Calibri"/>
                <a:cs typeface="Calibri"/>
              </a:rPr>
              <a:t> </a:t>
            </a:r>
            <a:r>
              <a:rPr sz="1400" u="none" dirty="0">
                <a:latin typeface="Calibri"/>
                <a:cs typeface="Calibri"/>
              </a:rPr>
              <a:t>new</a:t>
            </a:r>
            <a:r>
              <a:rPr sz="1400" u="none" spc="-15" dirty="0">
                <a:latin typeface="Calibri"/>
                <a:cs typeface="Calibri"/>
              </a:rPr>
              <a:t> </a:t>
            </a:r>
            <a:r>
              <a:rPr sz="1400" u="none" dirty="0">
                <a:latin typeface="Calibri"/>
                <a:cs typeface="Calibri"/>
              </a:rPr>
              <a:t>section,</a:t>
            </a:r>
            <a:r>
              <a:rPr sz="1400" u="none" spc="-40" dirty="0">
                <a:latin typeface="Calibri"/>
                <a:cs typeface="Calibri"/>
              </a:rPr>
              <a:t> </a:t>
            </a:r>
            <a:r>
              <a:rPr sz="1400" u="none" dirty="0">
                <a:latin typeface="Calibri"/>
                <a:cs typeface="Calibri"/>
              </a:rPr>
              <a:t>click</a:t>
            </a:r>
            <a:r>
              <a:rPr sz="1400" u="none" spc="-25" dirty="0">
                <a:latin typeface="Calibri"/>
                <a:cs typeface="Calibri"/>
              </a:rPr>
              <a:t> </a:t>
            </a:r>
            <a:r>
              <a:rPr sz="1400" u="none" dirty="0">
                <a:latin typeface="Calibri"/>
                <a:cs typeface="Calibri"/>
              </a:rPr>
              <a:t>the</a:t>
            </a:r>
            <a:r>
              <a:rPr sz="1400" u="none" spc="-20" dirty="0">
                <a:latin typeface="Calibri"/>
                <a:cs typeface="Calibri"/>
              </a:rPr>
              <a:t> </a:t>
            </a:r>
            <a:r>
              <a:rPr sz="1400" u="none" spc="-10" dirty="0">
                <a:latin typeface="Calibri"/>
                <a:cs typeface="Calibri"/>
              </a:rPr>
              <a:t>“Create</a:t>
            </a:r>
            <a:r>
              <a:rPr sz="1400" u="none" spc="-15" dirty="0">
                <a:latin typeface="Calibri"/>
                <a:cs typeface="Calibri"/>
              </a:rPr>
              <a:t> </a:t>
            </a:r>
            <a:r>
              <a:rPr sz="1400" u="none" spc="-10" dirty="0">
                <a:latin typeface="Calibri"/>
                <a:cs typeface="Calibri"/>
              </a:rPr>
              <a:t>Package/Event”</a:t>
            </a:r>
            <a:r>
              <a:rPr sz="1400" u="none" dirty="0">
                <a:latin typeface="Calibri"/>
                <a:cs typeface="Calibri"/>
              </a:rPr>
              <a:t> </a:t>
            </a:r>
            <a:r>
              <a:rPr sz="1400" u="none" spc="-10" dirty="0">
                <a:latin typeface="Calibri"/>
                <a:cs typeface="Calibri"/>
              </a:rPr>
              <a:t>button.</a:t>
            </a:r>
            <a:endParaRPr sz="1400">
              <a:latin typeface="Calibri"/>
              <a:cs typeface="Calibri"/>
            </a:endParaRPr>
          </a:p>
          <a:p>
            <a:pPr algn="ctr">
              <a:lnSpc>
                <a:spcPct val="100000"/>
              </a:lnSpc>
              <a:spcBef>
                <a:spcPts val="1680"/>
              </a:spcBef>
            </a:pPr>
            <a:r>
              <a:rPr sz="1400" dirty="0">
                <a:latin typeface="Calibri"/>
                <a:cs typeface="Calibri"/>
              </a:rPr>
              <a:t>This</a:t>
            </a:r>
            <a:r>
              <a:rPr sz="1400" spc="-20" dirty="0">
                <a:latin typeface="Calibri"/>
                <a:cs typeface="Calibri"/>
              </a:rPr>
              <a:t> </a:t>
            </a:r>
            <a:r>
              <a:rPr sz="1400" dirty="0">
                <a:latin typeface="Calibri"/>
                <a:cs typeface="Calibri"/>
              </a:rPr>
              <a:t>will</a:t>
            </a:r>
            <a:r>
              <a:rPr sz="1400" spc="-35" dirty="0">
                <a:latin typeface="Calibri"/>
                <a:cs typeface="Calibri"/>
              </a:rPr>
              <a:t> </a:t>
            </a:r>
            <a:r>
              <a:rPr sz="1400" spc="-10" dirty="0">
                <a:latin typeface="Calibri"/>
                <a:cs typeface="Calibri"/>
              </a:rPr>
              <a:t>take</a:t>
            </a:r>
            <a:r>
              <a:rPr sz="1400" spc="-25" dirty="0">
                <a:latin typeface="Calibri"/>
                <a:cs typeface="Calibri"/>
              </a:rPr>
              <a:t> </a:t>
            </a:r>
            <a:r>
              <a:rPr sz="1400" dirty="0">
                <a:latin typeface="Calibri"/>
                <a:cs typeface="Calibri"/>
              </a:rPr>
              <a:t>you</a:t>
            </a:r>
            <a:r>
              <a:rPr sz="1400" spc="-40"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“Screen</a:t>
            </a:r>
            <a:r>
              <a:rPr sz="1400" spc="-40" dirty="0">
                <a:latin typeface="Calibri"/>
                <a:cs typeface="Calibri"/>
              </a:rPr>
              <a:t> </a:t>
            </a:r>
            <a:r>
              <a:rPr sz="1400" dirty="0">
                <a:latin typeface="Calibri"/>
                <a:cs typeface="Calibri"/>
              </a:rPr>
              <a:t>2”</a:t>
            </a:r>
            <a:r>
              <a:rPr sz="1400" spc="-20" dirty="0">
                <a:latin typeface="Calibri"/>
                <a:cs typeface="Calibri"/>
              </a:rPr>
              <a:t> </a:t>
            </a:r>
            <a:r>
              <a:rPr sz="1400" dirty="0">
                <a:latin typeface="Calibri"/>
                <a:cs typeface="Calibri"/>
              </a:rPr>
              <a:t>of</a:t>
            </a:r>
            <a:r>
              <a:rPr sz="1400" spc="-40" dirty="0">
                <a:latin typeface="Calibri"/>
                <a:cs typeface="Calibri"/>
              </a:rPr>
              <a:t> </a:t>
            </a:r>
            <a:r>
              <a:rPr sz="1400" spc="-10" dirty="0">
                <a:latin typeface="Calibri"/>
                <a:cs typeface="Calibri"/>
              </a:rPr>
              <a:t>ZEVPLAN.</a:t>
            </a:r>
            <a:endParaRPr sz="1400">
              <a:latin typeface="Calibri"/>
              <a:cs typeface="Calibri"/>
            </a:endParaRPr>
          </a:p>
        </p:txBody>
      </p:sp>
      <p:pic>
        <p:nvPicPr>
          <p:cNvPr id="14" name="Picture 13">
            <a:extLst>
              <a:ext uri="{FF2B5EF4-FFF2-40B4-BE49-F238E27FC236}">
                <a16:creationId xmlns:a16="http://schemas.microsoft.com/office/drawing/2014/main" id="{4091BDF9-35C5-1C15-0422-52BB50DBC69D}"/>
              </a:ext>
            </a:extLst>
          </p:cNvPr>
          <p:cNvPicPr>
            <a:picLocks noChangeAspect="1"/>
          </p:cNvPicPr>
          <p:nvPr/>
        </p:nvPicPr>
        <p:blipFill>
          <a:blip r:embed="rId2"/>
          <a:stretch>
            <a:fillRect/>
          </a:stretch>
        </p:blipFill>
        <p:spPr>
          <a:xfrm>
            <a:off x="1589480" y="1199936"/>
            <a:ext cx="5871716" cy="24486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A30CA656-A01F-E94C-2C7C-119BDB156567}"/>
              </a:ext>
            </a:extLst>
          </p:cNvPr>
          <p:cNvPicPr>
            <a:picLocks noChangeAspect="1"/>
          </p:cNvPicPr>
          <p:nvPr/>
        </p:nvPicPr>
        <p:blipFill>
          <a:blip r:embed="rId3"/>
          <a:stretch>
            <a:fillRect/>
          </a:stretch>
        </p:blipFill>
        <p:spPr>
          <a:xfrm>
            <a:off x="1540405" y="4038600"/>
            <a:ext cx="6063189" cy="20796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0" name="Straight Arrow Connector 19">
            <a:extLst>
              <a:ext uri="{FF2B5EF4-FFF2-40B4-BE49-F238E27FC236}">
                <a16:creationId xmlns:a16="http://schemas.microsoft.com/office/drawing/2014/main" id="{A779D9C2-A4EB-BDDD-1A15-182D624B9D2D}"/>
              </a:ext>
            </a:extLst>
          </p:cNvPr>
          <p:cNvCxnSpPr/>
          <p:nvPr/>
        </p:nvCxnSpPr>
        <p:spPr>
          <a:xfrm flipH="1">
            <a:off x="4876800" y="1981200"/>
            <a:ext cx="381000" cy="6096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22" name="Straight Arrow Connector 21">
            <a:extLst>
              <a:ext uri="{FF2B5EF4-FFF2-40B4-BE49-F238E27FC236}">
                <a16:creationId xmlns:a16="http://schemas.microsoft.com/office/drawing/2014/main" id="{F7E9C5A3-0931-2EF8-762E-74114FFF2330}"/>
              </a:ext>
            </a:extLst>
          </p:cNvPr>
          <p:cNvCxnSpPr/>
          <p:nvPr/>
        </p:nvCxnSpPr>
        <p:spPr>
          <a:xfrm flipH="1">
            <a:off x="4516120" y="4648200"/>
            <a:ext cx="436880" cy="5334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7965" y="478027"/>
            <a:ext cx="8057515" cy="453390"/>
          </a:xfrm>
          <a:prstGeom prst="rect">
            <a:avLst/>
          </a:prstGeom>
        </p:spPr>
        <p:txBody>
          <a:bodyPr vert="horz" wrap="square" lIns="0" tIns="13335" rIns="0" bIns="0" rtlCol="0">
            <a:spAutoFit/>
          </a:bodyPr>
          <a:lstStyle/>
          <a:p>
            <a:pPr marL="2903220" marR="5080" indent="-2891155">
              <a:lnSpc>
                <a:spcPct val="100000"/>
              </a:lnSpc>
              <a:spcBef>
                <a:spcPts val="105"/>
              </a:spcBef>
            </a:pPr>
            <a:r>
              <a:rPr sz="1400" dirty="0">
                <a:latin typeface="Calibri"/>
                <a:cs typeface="Calibri"/>
              </a:rPr>
              <a:t>“Screen</a:t>
            </a:r>
            <a:r>
              <a:rPr sz="1400" spc="-45" dirty="0">
                <a:latin typeface="Calibri"/>
                <a:cs typeface="Calibri"/>
              </a:rPr>
              <a:t> </a:t>
            </a:r>
            <a:r>
              <a:rPr sz="1400" dirty="0">
                <a:latin typeface="Calibri"/>
                <a:cs typeface="Calibri"/>
              </a:rPr>
              <a:t>2”</a:t>
            </a:r>
            <a:r>
              <a:rPr sz="1400" spc="-20"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area</a:t>
            </a:r>
            <a:r>
              <a:rPr sz="1400" spc="-20" dirty="0">
                <a:latin typeface="Calibri"/>
                <a:cs typeface="Calibri"/>
              </a:rPr>
              <a:t> </a:t>
            </a:r>
            <a:r>
              <a:rPr sz="1400" dirty="0">
                <a:latin typeface="Calibri"/>
                <a:cs typeface="Calibri"/>
              </a:rPr>
              <a:t>of</a:t>
            </a:r>
            <a:r>
              <a:rPr sz="1400" spc="-40" dirty="0">
                <a:latin typeface="Calibri"/>
                <a:cs typeface="Calibri"/>
              </a:rPr>
              <a:t> </a:t>
            </a:r>
            <a:r>
              <a:rPr sz="1400" dirty="0">
                <a:latin typeface="Calibri"/>
                <a:cs typeface="Calibri"/>
              </a:rPr>
              <a:t>ZEVPLAN</a:t>
            </a:r>
            <a:r>
              <a:rPr sz="1400" spc="-40" dirty="0">
                <a:latin typeface="Calibri"/>
                <a:cs typeface="Calibri"/>
              </a:rPr>
              <a:t> </a:t>
            </a:r>
            <a:r>
              <a:rPr sz="1400" dirty="0">
                <a:latin typeface="Calibri"/>
                <a:cs typeface="Calibri"/>
              </a:rPr>
              <a:t>where</a:t>
            </a:r>
            <a:r>
              <a:rPr sz="1400" spc="-25" dirty="0">
                <a:latin typeface="Calibri"/>
                <a:cs typeface="Calibri"/>
              </a:rPr>
              <a:t> </a:t>
            </a:r>
            <a:r>
              <a:rPr sz="1400" dirty="0">
                <a:latin typeface="Calibri"/>
                <a:cs typeface="Calibri"/>
              </a:rPr>
              <a:t>you’ll</a:t>
            </a:r>
            <a:r>
              <a:rPr sz="1400" spc="-35" dirty="0">
                <a:latin typeface="Calibri"/>
                <a:cs typeface="Calibri"/>
              </a:rPr>
              <a:t> </a:t>
            </a:r>
            <a:r>
              <a:rPr sz="1400" dirty="0">
                <a:latin typeface="Calibri"/>
                <a:cs typeface="Calibri"/>
              </a:rPr>
              <a:t>input</a:t>
            </a:r>
            <a:r>
              <a:rPr sz="1400" spc="-10" dirty="0">
                <a:latin typeface="Calibri"/>
                <a:cs typeface="Calibri"/>
              </a:rPr>
              <a:t> </a:t>
            </a:r>
            <a:r>
              <a:rPr sz="1400" dirty="0">
                <a:latin typeface="Calibri"/>
                <a:cs typeface="Calibri"/>
              </a:rPr>
              <a:t>Section</a:t>
            </a:r>
            <a:r>
              <a:rPr sz="1400" spc="-40" dirty="0">
                <a:latin typeface="Calibri"/>
                <a:cs typeface="Calibri"/>
              </a:rPr>
              <a:t> </a:t>
            </a:r>
            <a:r>
              <a:rPr sz="1400" spc="-10" dirty="0">
                <a:latin typeface="Calibri"/>
                <a:cs typeface="Calibri"/>
              </a:rPr>
              <a:t>information</a:t>
            </a:r>
            <a:r>
              <a:rPr sz="1400" spc="-50" dirty="0">
                <a:latin typeface="Calibri"/>
                <a:cs typeface="Calibri"/>
              </a:rPr>
              <a:t> </a:t>
            </a:r>
            <a:r>
              <a:rPr sz="1400" dirty="0">
                <a:latin typeface="Calibri"/>
                <a:cs typeface="Calibri"/>
              </a:rPr>
              <a:t>such</a:t>
            </a:r>
            <a:r>
              <a:rPr sz="1400" spc="-30" dirty="0">
                <a:latin typeface="Calibri"/>
                <a:cs typeface="Calibri"/>
              </a:rPr>
              <a:t> </a:t>
            </a:r>
            <a:r>
              <a:rPr sz="1400" dirty="0">
                <a:latin typeface="Calibri"/>
                <a:cs typeface="Calibri"/>
              </a:rPr>
              <a:t>as</a:t>
            </a:r>
            <a:r>
              <a:rPr sz="1400" spc="-30" dirty="0">
                <a:latin typeface="Calibri"/>
                <a:cs typeface="Calibri"/>
              </a:rPr>
              <a:t> </a:t>
            </a:r>
            <a:r>
              <a:rPr sz="1400" dirty="0">
                <a:latin typeface="Calibri"/>
                <a:cs typeface="Calibri"/>
              </a:rPr>
              <a:t>the</a:t>
            </a:r>
            <a:r>
              <a:rPr sz="1400" spc="-10" dirty="0">
                <a:latin typeface="Calibri"/>
                <a:cs typeface="Calibri"/>
              </a:rPr>
              <a:t> </a:t>
            </a:r>
            <a:r>
              <a:rPr sz="1400" dirty="0">
                <a:latin typeface="Calibri"/>
                <a:cs typeface="Calibri"/>
              </a:rPr>
              <a:t>Section</a:t>
            </a:r>
            <a:r>
              <a:rPr sz="1400" spc="-40" dirty="0">
                <a:latin typeface="Calibri"/>
                <a:cs typeface="Calibri"/>
              </a:rPr>
              <a:t> </a:t>
            </a:r>
            <a:r>
              <a:rPr sz="1400" spc="-20" dirty="0">
                <a:latin typeface="Calibri"/>
                <a:cs typeface="Calibri"/>
              </a:rPr>
              <a:t>Number,</a:t>
            </a:r>
            <a:r>
              <a:rPr sz="1400" spc="-45" dirty="0">
                <a:latin typeface="Calibri"/>
                <a:cs typeface="Calibri"/>
              </a:rPr>
              <a:t> </a:t>
            </a:r>
            <a:r>
              <a:rPr sz="1400" spc="-10" dirty="0">
                <a:latin typeface="Calibri"/>
                <a:cs typeface="Calibri"/>
              </a:rPr>
              <a:t>Capacity, </a:t>
            </a:r>
            <a:r>
              <a:rPr sz="1400" dirty="0">
                <a:latin typeface="Calibri"/>
                <a:cs typeface="Calibri"/>
              </a:rPr>
              <a:t>Subtitle,</a:t>
            </a:r>
            <a:r>
              <a:rPr sz="1400" spc="-45" dirty="0">
                <a:latin typeface="Calibri"/>
                <a:cs typeface="Calibri"/>
              </a:rPr>
              <a:t> </a:t>
            </a:r>
            <a:r>
              <a:rPr sz="1400" dirty="0">
                <a:latin typeface="Calibri"/>
                <a:cs typeface="Calibri"/>
              </a:rPr>
              <a:t>Location,</a:t>
            </a:r>
            <a:r>
              <a:rPr sz="1400" spc="-40" dirty="0">
                <a:latin typeface="Calibri"/>
                <a:cs typeface="Calibri"/>
              </a:rPr>
              <a:t> </a:t>
            </a:r>
            <a:r>
              <a:rPr sz="1400" dirty="0">
                <a:latin typeface="Calibri"/>
                <a:cs typeface="Calibri"/>
              </a:rPr>
              <a:t>and</a:t>
            </a:r>
            <a:r>
              <a:rPr sz="1400" spc="-50" dirty="0">
                <a:latin typeface="Calibri"/>
                <a:cs typeface="Calibri"/>
              </a:rPr>
              <a:t> </a:t>
            </a:r>
            <a:r>
              <a:rPr sz="1400" spc="-10" dirty="0">
                <a:latin typeface="Calibri"/>
                <a:cs typeface="Calibri"/>
              </a:rPr>
              <a:t>Waitlist.</a:t>
            </a:r>
            <a:endParaRPr sz="1400">
              <a:latin typeface="Calibri"/>
              <a:cs typeface="Calibri"/>
            </a:endParaRPr>
          </a:p>
        </p:txBody>
      </p:sp>
      <p:pic>
        <p:nvPicPr>
          <p:cNvPr id="5" name="Picture 4">
            <a:extLst>
              <a:ext uri="{FF2B5EF4-FFF2-40B4-BE49-F238E27FC236}">
                <a16:creationId xmlns:a16="http://schemas.microsoft.com/office/drawing/2014/main" id="{1B357200-8CB9-45A8-D2B4-7516039B93E6}"/>
              </a:ext>
            </a:extLst>
          </p:cNvPr>
          <p:cNvPicPr>
            <a:picLocks noChangeAspect="1"/>
          </p:cNvPicPr>
          <p:nvPr/>
        </p:nvPicPr>
        <p:blipFill>
          <a:blip r:embed="rId2"/>
          <a:stretch>
            <a:fillRect/>
          </a:stretch>
        </p:blipFill>
        <p:spPr>
          <a:xfrm>
            <a:off x="990600" y="1371600"/>
            <a:ext cx="6995828" cy="3738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380742" y="206319"/>
            <a:ext cx="4269105" cy="239395"/>
          </a:xfrm>
          <a:prstGeom prst="rect">
            <a:avLst/>
          </a:prstGeom>
        </p:spPr>
        <p:txBody>
          <a:bodyPr vert="horz" wrap="square" lIns="0" tIns="12700" rIns="0" bIns="0" rtlCol="0">
            <a:spAutoFit/>
          </a:bodyPr>
          <a:lstStyle/>
          <a:p>
            <a:pPr marL="12700">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4</a:t>
            </a:r>
            <a:r>
              <a:rPr sz="1400" b="1" u="none" dirty="0">
                <a:latin typeface="Calibri"/>
                <a:cs typeface="Calibri"/>
              </a:rPr>
              <a:t>:</a:t>
            </a:r>
            <a:r>
              <a:rPr sz="1400" b="1" u="none" spc="-30" dirty="0">
                <a:latin typeface="Calibri"/>
                <a:cs typeface="Calibri"/>
              </a:rPr>
              <a:t> </a:t>
            </a:r>
            <a:r>
              <a:rPr sz="1400" u="none" dirty="0">
                <a:latin typeface="Calibri"/>
                <a:cs typeface="Calibri"/>
              </a:rPr>
              <a:t>First,</a:t>
            </a:r>
            <a:r>
              <a:rPr sz="1400" u="none" spc="-50" dirty="0">
                <a:latin typeface="Calibri"/>
                <a:cs typeface="Calibri"/>
              </a:rPr>
              <a:t> </a:t>
            </a:r>
            <a:r>
              <a:rPr sz="1400" u="none" dirty="0">
                <a:latin typeface="Calibri"/>
                <a:cs typeface="Calibri"/>
              </a:rPr>
              <a:t>enter</a:t>
            </a:r>
            <a:r>
              <a:rPr sz="1400" u="none" spc="-20" dirty="0">
                <a:latin typeface="Calibri"/>
                <a:cs typeface="Calibri"/>
              </a:rPr>
              <a:t> </a:t>
            </a:r>
            <a:r>
              <a:rPr sz="1400" u="none" dirty="0">
                <a:latin typeface="Calibri"/>
                <a:cs typeface="Calibri"/>
              </a:rPr>
              <a:t>the</a:t>
            </a:r>
            <a:r>
              <a:rPr sz="1400" u="none" spc="-15" dirty="0">
                <a:latin typeface="Calibri"/>
                <a:cs typeface="Calibri"/>
              </a:rPr>
              <a:t> </a:t>
            </a:r>
            <a:r>
              <a:rPr sz="1400" u="none" dirty="0">
                <a:latin typeface="Calibri"/>
                <a:cs typeface="Calibri"/>
              </a:rPr>
              <a:t>Section</a:t>
            </a:r>
            <a:r>
              <a:rPr sz="1400" u="none" spc="-45" dirty="0">
                <a:latin typeface="Calibri"/>
                <a:cs typeface="Calibri"/>
              </a:rPr>
              <a:t> </a:t>
            </a:r>
            <a:r>
              <a:rPr sz="1400" u="none" dirty="0">
                <a:latin typeface="Calibri"/>
                <a:cs typeface="Calibri"/>
              </a:rPr>
              <a:t>Number</a:t>
            </a:r>
            <a:r>
              <a:rPr sz="1400" u="none" spc="-45" dirty="0">
                <a:latin typeface="Calibri"/>
                <a:cs typeface="Calibri"/>
              </a:rPr>
              <a:t> </a:t>
            </a:r>
            <a:r>
              <a:rPr sz="1400" u="none" dirty="0">
                <a:latin typeface="Calibri"/>
                <a:cs typeface="Calibri"/>
              </a:rPr>
              <a:t>of</a:t>
            </a:r>
            <a:r>
              <a:rPr sz="1400" u="none" spc="-45" dirty="0">
                <a:latin typeface="Calibri"/>
                <a:cs typeface="Calibri"/>
              </a:rPr>
              <a:t> </a:t>
            </a:r>
            <a:r>
              <a:rPr sz="1400" u="none" dirty="0">
                <a:latin typeface="Calibri"/>
                <a:cs typeface="Calibri"/>
              </a:rPr>
              <a:t>the</a:t>
            </a:r>
            <a:r>
              <a:rPr sz="1400" u="none" spc="-15" dirty="0">
                <a:latin typeface="Calibri"/>
                <a:cs typeface="Calibri"/>
              </a:rPr>
              <a:t> </a:t>
            </a:r>
            <a:r>
              <a:rPr sz="1400" u="none" dirty="0">
                <a:latin typeface="Calibri"/>
                <a:cs typeface="Calibri"/>
              </a:rPr>
              <a:t>new</a:t>
            </a:r>
            <a:r>
              <a:rPr sz="1400" u="none" spc="-35" dirty="0">
                <a:latin typeface="Calibri"/>
                <a:cs typeface="Calibri"/>
              </a:rPr>
              <a:t> </a:t>
            </a:r>
            <a:r>
              <a:rPr sz="1400" u="none" spc="-10" dirty="0">
                <a:latin typeface="Calibri"/>
                <a:cs typeface="Calibri"/>
              </a:rPr>
              <a:t>section.</a:t>
            </a:r>
            <a:endParaRPr sz="1400">
              <a:latin typeface="Calibri"/>
              <a:cs typeface="Calibri"/>
            </a:endParaRPr>
          </a:p>
        </p:txBody>
      </p:sp>
      <p:sp>
        <p:nvSpPr>
          <p:cNvPr id="4" name="object 4"/>
          <p:cNvSpPr txBox="1"/>
          <p:nvPr/>
        </p:nvSpPr>
        <p:spPr>
          <a:xfrm>
            <a:off x="588539" y="1540470"/>
            <a:ext cx="8018780" cy="2373630"/>
          </a:xfrm>
          <a:prstGeom prst="rect">
            <a:avLst/>
          </a:prstGeom>
        </p:spPr>
        <p:txBody>
          <a:bodyPr vert="horz" wrap="square" lIns="0" tIns="13335" rIns="0" bIns="0" rtlCol="0">
            <a:spAutoFit/>
          </a:bodyPr>
          <a:lstStyle/>
          <a:p>
            <a:pPr algn="ctr">
              <a:lnSpc>
                <a:spcPct val="100000"/>
              </a:lnSpc>
              <a:spcBef>
                <a:spcPts val="105"/>
              </a:spcBef>
            </a:pPr>
            <a:r>
              <a:rPr sz="1400" dirty="0">
                <a:latin typeface="Calibri"/>
                <a:cs typeface="Calibri"/>
              </a:rPr>
              <a:t>Be</a:t>
            </a:r>
            <a:r>
              <a:rPr sz="1400" spc="-40" dirty="0">
                <a:latin typeface="Calibri"/>
                <a:cs typeface="Calibri"/>
              </a:rPr>
              <a:t> </a:t>
            </a:r>
            <a:r>
              <a:rPr sz="1400" dirty="0">
                <a:latin typeface="Calibri"/>
                <a:cs typeface="Calibri"/>
              </a:rPr>
              <a:t>sure</a:t>
            </a:r>
            <a:r>
              <a:rPr sz="1400" spc="-30"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follow</a:t>
            </a:r>
            <a:r>
              <a:rPr sz="1400" spc="-65"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appropriate</a:t>
            </a:r>
            <a:r>
              <a:rPr sz="1400" spc="-25" dirty="0">
                <a:latin typeface="Calibri"/>
                <a:cs typeface="Calibri"/>
              </a:rPr>
              <a:t> </a:t>
            </a:r>
            <a:r>
              <a:rPr sz="1400" dirty="0">
                <a:latin typeface="Calibri"/>
                <a:cs typeface="Calibri"/>
              </a:rPr>
              <a:t>numbering</a:t>
            </a:r>
            <a:r>
              <a:rPr sz="1400" spc="-15" dirty="0">
                <a:latin typeface="Calibri"/>
                <a:cs typeface="Calibri"/>
              </a:rPr>
              <a:t> </a:t>
            </a:r>
            <a:r>
              <a:rPr sz="1400" dirty="0">
                <a:latin typeface="Calibri"/>
                <a:cs typeface="Calibri"/>
              </a:rPr>
              <a:t>scheme</a:t>
            </a:r>
            <a:r>
              <a:rPr sz="1400" spc="-30" dirty="0">
                <a:latin typeface="Calibri"/>
                <a:cs typeface="Calibri"/>
              </a:rPr>
              <a:t> </a:t>
            </a:r>
            <a:r>
              <a:rPr sz="1400" spc="-10" dirty="0">
                <a:latin typeface="Calibri"/>
                <a:cs typeface="Calibri"/>
              </a:rPr>
              <a:t>according</a:t>
            </a:r>
            <a:r>
              <a:rPr sz="1400" spc="-25"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section's</a:t>
            </a:r>
            <a:r>
              <a:rPr sz="1400" spc="-20" dirty="0">
                <a:latin typeface="Calibri"/>
                <a:cs typeface="Calibri"/>
              </a:rPr>
              <a:t> </a:t>
            </a:r>
            <a:r>
              <a:rPr sz="1400" dirty="0">
                <a:latin typeface="Calibri"/>
                <a:cs typeface="Calibri"/>
              </a:rPr>
              <a:t>modality</a:t>
            </a:r>
            <a:r>
              <a:rPr sz="1400" spc="-25" dirty="0">
                <a:latin typeface="Calibri"/>
                <a:cs typeface="Calibri"/>
              </a:rPr>
              <a:t> </a:t>
            </a:r>
            <a:r>
              <a:rPr sz="1400" dirty="0">
                <a:latin typeface="Calibri"/>
                <a:cs typeface="Calibri"/>
              </a:rPr>
              <a:t>and</a:t>
            </a:r>
            <a:r>
              <a:rPr sz="1400" spc="-30" dirty="0">
                <a:latin typeface="Calibri"/>
                <a:cs typeface="Calibri"/>
              </a:rPr>
              <a:t> </a:t>
            </a:r>
            <a:r>
              <a:rPr sz="1400" spc="-10" dirty="0">
                <a:latin typeface="Calibri"/>
                <a:cs typeface="Calibri"/>
              </a:rPr>
              <a:t>location.</a:t>
            </a:r>
            <a:endParaRPr sz="1400">
              <a:latin typeface="Calibri"/>
              <a:cs typeface="Calibri"/>
            </a:endParaRPr>
          </a:p>
          <a:p>
            <a:pPr algn="ctr">
              <a:lnSpc>
                <a:spcPct val="100000"/>
              </a:lnSpc>
              <a:spcBef>
                <a:spcPts val="1675"/>
              </a:spcBef>
            </a:pPr>
            <a:r>
              <a:rPr sz="1400" spc="-20" dirty="0">
                <a:latin typeface="Calibri"/>
                <a:cs typeface="Calibri"/>
              </a:rPr>
              <a:t>Regular,</a:t>
            </a:r>
            <a:r>
              <a:rPr sz="1400" spc="-35" dirty="0">
                <a:latin typeface="Calibri"/>
                <a:cs typeface="Calibri"/>
              </a:rPr>
              <a:t> </a:t>
            </a:r>
            <a:r>
              <a:rPr sz="1400" b="1" spc="-10" dirty="0">
                <a:latin typeface="Calibri"/>
                <a:cs typeface="Calibri"/>
              </a:rPr>
              <a:t>In-</a:t>
            </a:r>
            <a:r>
              <a:rPr sz="1400" b="1" dirty="0">
                <a:latin typeface="Calibri"/>
                <a:cs typeface="Calibri"/>
              </a:rPr>
              <a:t>person</a:t>
            </a:r>
            <a:r>
              <a:rPr sz="1400" b="1" spc="-65" dirty="0">
                <a:latin typeface="Calibri"/>
                <a:cs typeface="Calibri"/>
              </a:rPr>
              <a:t> </a:t>
            </a:r>
            <a:r>
              <a:rPr sz="1400" dirty="0">
                <a:latin typeface="Calibri"/>
                <a:cs typeface="Calibri"/>
              </a:rPr>
              <a:t>sections</a:t>
            </a:r>
            <a:r>
              <a:rPr sz="1400" spc="-40" dirty="0">
                <a:latin typeface="Calibri"/>
                <a:cs typeface="Calibri"/>
              </a:rPr>
              <a:t> </a:t>
            </a:r>
            <a:r>
              <a:rPr sz="1400" dirty="0">
                <a:latin typeface="Calibri"/>
                <a:cs typeface="Calibri"/>
              </a:rPr>
              <a:t>should</a:t>
            </a:r>
            <a:r>
              <a:rPr sz="1400" spc="-30" dirty="0">
                <a:latin typeface="Calibri"/>
                <a:cs typeface="Calibri"/>
              </a:rPr>
              <a:t> </a:t>
            </a:r>
            <a:r>
              <a:rPr sz="1400" dirty="0">
                <a:latin typeface="Calibri"/>
                <a:cs typeface="Calibri"/>
              </a:rPr>
              <a:t>start</a:t>
            </a:r>
            <a:r>
              <a:rPr sz="1400" spc="-40" dirty="0">
                <a:latin typeface="Calibri"/>
                <a:cs typeface="Calibri"/>
              </a:rPr>
              <a:t> </a:t>
            </a:r>
            <a:r>
              <a:rPr sz="1400" dirty="0">
                <a:latin typeface="Calibri"/>
                <a:cs typeface="Calibri"/>
              </a:rPr>
              <a:t>at</a:t>
            </a:r>
            <a:r>
              <a:rPr sz="1400" spc="-30" dirty="0">
                <a:latin typeface="Calibri"/>
                <a:cs typeface="Calibri"/>
              </a:rPr>
              <a:t> </a:t>
            </a:r>
            <a:r>
              <a:rPr sz="1400" dirty="0">
                <a:latin typeface="Calibri"/>
                <a:cs typeface="Calibri"/>
              </a:rPr>
              <a:t>Section</a:t>
            </a:r>
            <a:r>
              <a:rPr sz="1400" spc="-45" dirty="0">
                <a:latin typeface="Calibri"/>
                <a:cs typeface="Calibri"/>
              </a:rPr>
              <a:t> </a:t>
            </a:r>
            <a:r>
              <a:rPr sz="1400" dirty="0">
                <a:latin typeface="Calibri"/>
                <a:cs typeface="Calibri"/>
              </a:rPr>
              <a:t>001</a:t>
            </a:r>
            <a:r>
              <a:rPr sz="1400" spc="-30" dirty="0">
                <a:latin typeface="Calibri"/>
                <a:cs typeface="Calibri"/>
              </a:rPr>
              <a:t> </a:t>
            </a:r>
            <a:r>
              <a:rPr sz="1400" dirty="0">
                <a:latin typeface="Calibri"/>
                <a:cs typeface="Calibri"/>
              </a:rPr>
              <a:t>and</a:t>
            </a:r>
            <a:r>
              <a:rPr sz="1400" spc="-25" dirty="0">
                <a:latin typeface="Calibri"/>
                <a:cs typeface="Calibri"/>
              </a:rPr>
              <a:t> </a:t>
            </a:r>
            <a:r>
              <a:rPr sz="1400" dirty="0">
                <a:latin typeface="Calibri"/>
                <a:cs typeface="Calibri"/>
              </a:rPr>
              <a:t>follow</a:t>
            </a:r>
            <a:r>
              <a:rPr sz="1400" spc="-65" dirty="0">
                <a:latin typeface="Calibri"/>
                <a:cs typeface="Calibri"/>
              </a:rPr>
              <a:t> </a:t>
            </a:r>
            <a:r>
              <a:rPr sz="1400" spc="-10" dirty="0">
                <a:latin typeface="Calibri"/>
                <a:cs typeface="Calibri"/>
              </a:rPr>
              <a:t>sequentially</a:t>
            </a:r>
            <a:r>
              <a:rPr sz="1400" spc="-5" dirty="0">
                <a:latin typeface="Calibri"/>
                <a:cs typeface="Calibri"/>
              </a:rPr>
              <a:t> </a:t>
            </a:r>
            <a:r>
              <a:rPr sz="1400" dirty="0">
                <a:latin typeface="Calibri"/>
                <a:cs typeface="Calibri"/>
              </a:rPr>
              <a:t>(ex.</a:t>
            </a:r>
            <a:r>
              <a:rPr sz="1400" spc="-35" dirty="0">
                <a:latin typeface="Calibri"/>
                <a:cs typeface="Calibri"/>
              </a:rPr>
              <a:t> </a:t>
            </a:r>
            <a:r>
              <a:rPr sz="1400" dirty="0">
                <a:latin typeface="Calibri"/>
                <a:cs typeface="Calibri"/>
              </a:rPr>
              <a:t>001,</a:t>
            </a:r>
            <a:r>
              <a:rPr sz="1400" spc="-25" dirty="0">
                <a:latin typeface="Calibri"/>
                <a:cs typeface="Calibri"/>
              </a:rPr>
              <a:t> </a:t>
            </a:r>
            <a:r>
              <a:rPr sz="1400" dirty="0">
                <a:latin typeface="Calibri"/>
                <a:cs typeface="Calibri"/>
              </a:rPr>
              <a:t>002,</a:t>
            </a:r>
            <a:r>
              <a:rPr sz="1400" spc="-20" dirty="0">
                <a:latin typeface="Calibri"/>
                <a:cs typeface="Calibri"/>
              </a:rPr>
              <a:t> </a:t>
            </a:r>
            <a:r>
              <a:rPr sz="1400" dirty="0">
                <a:latin typeface="Calibri"/>
                <a:cs typeface="Calibri"/>
              </a:rPr>
              <a:t>003,</a:t>
            </a:r>
            <a:r>
              <a:rPr sz="1400" spc="-25" dirty="0">
                <a:latin typeface="Calibri"/>
                <a:cs typeface="Calibri"/>
              </a:rPr>
              <a:t> </a:t>
            </a:r>
            <a:r>
              <a:rPr sz="1400" spc="-10" dirty="0">
                <a:latin typeface="Calibri"/>
                <a:cs typeface="Calibri"/>
              </a:rPr>
              <a:t>etc.)</a:t>
            </a:r>
            <a:endParaRPr sz="1400">
              <a:latin typeface="Calibri"/>
              <a:cs typeface="Calibri"/>
            </a:endParaRPr>
          </a:p>
          <a:p>
            <a:pPr marL="12700" marR="5080" algn="ctr">
              <a:lnSpc>
                <a:spcPct val="100000"/>
              </a:lnSpc>
              <a:spcBef>
                <a:spcPts val="1680"/>
              </a:spcBef>
            </a:pPr>
            <a:r>
              <a:rPr sz="1400" b="1" spc="-10" dirty="0">
                <a:latin typeface="Calibri"/>
                <a:cs typeface="Calibri"/>
              </a:rPr>
              <a:t>Distance</a:t>
            </a:r>
            <a:r>
              <a:rPr sz="1400" b="1" spc="-55" dirty="0">
                <a:latin typeface="Calibri"/>
                <a:cs typeface="Calibri"/>
              </a:rPr>
              <a:t> </a:t>
            </a:r>
            <a:r>
              <a:rPr sz="1400" b="1" dirty="0">
                <a:latin typeface="Calibri"/>
                <a:cs typeface="Calibri"/>
              </a:rPr>
              <a:t>Learning</a:t>
            </a:r>
            <a:r>
              <a:rPr sz="1400" b="1" spc="-50" dirty="0">
                <a:latin typeface="Calibri"/>
                <a:cs typeface="Calibri"/>
              </a:rPr>
              <a:t> </a:t>
            </a:r>
            <a:r>
              <a:rPr sz="1400" dirty="0">
                <a:latin typeface="Calibri"/>
                <a:cs typeface="Calibri"/>
              </a:rPr>
              <a:t>sections</a:t>
            </a:r>
            <a:r>
              <a:rPr sz="1400" spc="-10" dirty="0">
                <a:latin typeface="Calibri"/>
                <a:cs typeface="Calibri"/>
              </a:rPr>
              <a:t> </a:t>
            </a:r>
            <a:r>
              <a:rPr sz="1400" dirty="0">
                <a:latin typeface="Calibri"/>
                <a:cs typeface="Calibri"/>
              </a:rPr>
              <a:t>(whether </a:t>
            </a:r>
            <a:r>
              <a:rPr sz="1400" b="1" dirty="0">
                <a:latin typeface="Calibri"/>
                <a:cs typeface="Calibri"/>
              </a:rPr>
              <a:t>Fully</a:t>
            </a:r>
            <a:r>
              <a:rPr sz="1400" b="1" spc="-40" dirty="0">
                <a:latin typeface="Calibri"/>
                <a:cs typeface="Calibri"/>
              </a:rPr>
              <a:t> </a:t>
            </a:r>
            <a:r>
              <a:rPr sz="1400" b="1" dirty="0">
                <a:latin typeface="Calibri"/>
                <a:cs typeface="Calibri"/>
              </a:rPr>
              <a:t>Online</a:t>
            </a:r>
            <a:r>
              <a:rPr sz="1400" dirty="0">
                <a:latin typeface="Calibri"/>
                <a:cs typeface="Calibri"/>
              </a:rPr>
              <a:t>,</a:t>
            </a:r>
            <a:r>
              <a:rPr sz="1400" spc="-35" dirty="0">
                <a:latin typeface="Calibri"/>
                <a:cs typeface="Calibri"/>
              </a:rPr>
              <a:t> </a:t>
            </a:r>
            <a:r>
              <a:rPr sz="1400" b="1" dirty="0">
                <a:latin typeface="Calibri"/>
                <a:cs typeface="Calibri"/>
              </a:rPr>
              <a:t>Hybrid</a:t>
            </a:r>
            <a:r>
              <a:rPr sz="1400" dirty="0">
                <a:latin typeface="Calibri"/>
                <a:cs typeface="Calibri"/>
              </a:rPr>
              <a:t>,</a:t>
            </a:r>
            <a:r>
              <a:rPr sz="1400" spc="-35" dirty="0">
                <a:latin typeface="Calibri"/>
                <a:cs typeface="Calibri"/>
              </a:rPr>
              <a:t> </a:t>
            </a:r>
            <a:r>
              <a:rPr sz="1400" dirty="0">
                <a:latin typeface="Calibri"/>
                <a:cs typeface="Calibri"/>
              </a:rPr>
              <a:t>or</a:t>
            </a:r>
            <a:r>
              <a:rPr sz="1400" spc="-30" dirty="0">
                <a:latin typeface="Calibri"/>
                <a:cs typeface="Calibri"/>
              </a:rPr>
              <a:t> </a:t>
            </a:r>
            <a:r>
              <a:rPr sz="1400" b="1" spc="-10" dirty="0">
                <a:latin typeface="Calibri"/>
                <a:cs typeface="Calibri"/>
              </a:rPr>
              <a:t>Compressed</a:t>
            </a:r>
            <a:r>
              <a:rPr sz="1400" b="1" spc="-55" dirty="0">
                <a:latin typeface="Calibri"/>
                <a:cs typeface="Calibri"/>
              </a:rPr>
              <a:t> </a:t>
            </a:r>
            <a:r>
              <a:rPr sz="1400" b="1" spc="-10" dirty="0">
                <a:latin typeface="Calibri"/>
                <a:cs typeface="Calibri"/>
              </a:rPr>
              <a:t>Video/Simulcast</a:t>
            </a:r>
            <a:r>
              <a:rPr sz="1400" spc="-10" dirty="0">
                <a:latin typeface="Calibri"/>
                <a:cs typeface="Calibri"/>
              </a:rPr>
              <a:t>)</a:t>
            </a:r>
            <a:r>
              <a:rPr sz="1400" spc="-65" dirty="0">
                <a:latin typeface="Calibri"/>
                <a:cs typeface="Calibri"/>
              </a:rPr>
              <a:t> </a:t>
            </a:r>
            <a:r>
              <a:rPr sz="1400" dirty="0">
                <a:latin typeface="Calibri"/>
                <a:cs typeface="Calibri"/>
              </a:rPr>
              <a:t>should</a:t>
            </a:r>
            <a:r>
              <a:rPr sz="1400" spc="-15" dirty="0">
                <a:latin typeface="Calibri"/>
                <a:cs typeface="Calibri"/>
              </a:rPr>
              <a:t> </a:t>
            </a:r>
            <a:r>
              <a:rPr sz="1400" dirty="0">
                <a:latin typeface="Calibri"/>
                <a:cs typeface="Calibri"/>
              </a:rPr>
              <a:t>utilize</a:t>
            </a:r>
            <a:r>
              <a:rPr sz="1400" spc="-5" dirty="0">
                <a:latin typeface="Calibri"/>
                <a:cs typeface="Calibri"/>
              </a:rPr>
              <a:t> </a:t>
            </a:r>
            <a:r>
              <a:rPr sz="1400" spc="-20" dirty="0">
                <a:latin typeface="Calibri"/>
                <a:cs typeface="Calibri"/>
              </a:rPr>
              <a:t>200-</a:t>
            </a:r>
            <a:r>
              <a:rPr sz="1400" dirty="0">
                <a:latin typeface="Calibri"/>
                <a:cs typeface="Calibri"/>
              </a:rPr>
              <a:t>level</a:t>
            </a:r>
            <a:r>
              <a:rPr sz="1400" spc="-35" dirty="0">
                <a:latin typeface="Calibri"/>
                <a:cs typeface="Calibri"/>
              </a:rPr>
              <a:t> </a:t>
            </a:r>
            <a:r>
              <a:rPr sz="1400" dirty="0">
                <a:latin typeface="Calibri"/>
                <a:cs typeface="Calibri"/>
              </a:rPr>
              <a:t>section</a:t>
            </a:r>
            <a:r>
              <a:rPr sz="1400" spc="-40" dirty="0">
                <a:latin typeface="Calibri"/>
                <a:cs typeface="Calibri"/>
              </a:rPr>
              <a:t> </a:t>
            </a:r>
            <a:r>
              <a:rPr sz="1400" dirty="0">
                <a:latin typeface="Calibri"/>
                <a:cs typeface="Calibri"/>
              </a:rPr>
              <a:t>numbers,</a:t>
            </a:r>
            <a:r>
              <a:rPr sz="1400" spc="-35" dirty="0">
                <a:latin typeface="Calibri"/>
                <a:cs typeface="Calibri"/>
              </a:rPr>
              <a:t> </a:t>
            </a:r>
            <a:r>
              <a:rPr sz="1400" dirty="0">
                <a:latin typeface="Calibri"/>
                <a:cs typeface="Calibri"/>
              </a:rPr>
              <a:t>beginning</a:t>
            </a:r>
            <a:r>
              <a:rPr sz="1400" spc="-10" dirty="0">
                <a:latin typeface="Calibri"/>
                <a:cs typeface="Calibri"/>
              </a:rPr>
              <a:t> </a:t>
            </a:r>
            <a:r>
              <a:rPr sz="1400" dirty="0">
                <a:latin typeface="Calibri"/>
                <a:cs typeface="Calibri"/>
              </a:rPr>
              <a:t>with</a:t>
            </a:r>
            <a:r>
              <a:rPr sz="1400" spc="-55" dirty="0">
                <a:latin typeface="Calibri"/>
                <a:cs typeface="Calibri"/>
              </a:rPr>
              <a:t> </a:t>
            </a:r>
            <a:r>
              <a:rPr sz="1400" dirty="0">
                <a:latin typeface="Calibri"/>
                <a:cs typeface="Calibri"/>
              </a:rPr>
              <a:t>Section</a:t>
            </a:r>
            <a:r>
              <a:rPr sz="1400" spc="-50" dirty="0">
                <a:latin typeface="Calibri"/>
                <a:cs typeface="Calibri"/>
              </a:rPr>
              <a:t> </a:t>
            </a:r>
            <a:r>
              <a:rPr sz="1400" dirty="0">
                <a:latin typeface="Calibri"/>
                <a:cs typeface="Calibri"/>
              </a:rPr>
              <a:t>201</a:t>
            </a:r>
            <a:r>
              <a:rPr sz="1400" spc="-25" dirty="0">
                <a:latin typeface="Calibri"/>
                <a:cs typeface="Calibri"/>
              </a:rPr>
              <a:t> </a:t>
            </a:r>
            <a:r>
              <a:rPr sz="1400" dirty="0">
                <a:latin typeface="Calibri"/>
                <a:cs typeface="Calibri"/>
              </a:rPr>
              <a:t>and</a:t>
            </a:r>
            <a:r>
              <a:rPr sz="1400" spc="-40" dirty="0">
                <a:latin typeface="Calibri"/>
                <a:cs typeface="Calibri"/>
              </a:rPr>
              <a:t> </a:t>
            </a:r>
            <a:r>
              <a:rPr sz="1400" spc="-10" dirty="0">
                <a:latin typeface="Calibri"/>
                <a:cs typeface="Calibri"/>
              </a:rPr>
              <a:t>continuing</a:t>
            </a:r>
            <a:r>
              <a:rPr sz="1400" spc="-25" dirty="0">
                <a:latin typeface="Calibri"/>
                <a:cs typeface="Calibri"/>
              </a:rPr>
              <a:t> </a:t>
            </a:r>
            <a:r>
              <a:rPr sz="1400" spc="-10" dirty="0">
                <a:latin typeface="Calibri"/>
                <a:cs typeface="Calibri"/>
              </a:rPr>
              <a:t>sequentially.</a:t>
            </a:r>
            <a:endParaRPr sz="1400">
              <a:latin typeface="Calibri"/>
              <a:cs typeface="Calibri"/>
            </a:endParaRPr>
          </a:p>
          <a:p>
            <a:pPr marL="79375" marR="69850" algn="ctr">
              <a:lnSpc>
                <a:spcPct val="100000"/>
              </a:lnSpc>
              <a:spcBef>
                <a:spcPts val="1680"/>
              </a:spcBef>
            </a:pPr>
            <a:r>
              <a:rPr sz="1400" b="1" spc="-10" dirty="0">
                <a:latin typeface="Calibri"/>
                <a:cs typeface="Calibri"/>
              </a:rPr>
              <a:t>Evening/Weekend</a:t>
            </a:r>
            <a:r>
              <a:rPr sz="1400" spc="-10" dirty="0">
                <a:latin typeface="Calibri"/>
                <a:cs typeface="Calibri"/>
              </a:rPr>
              <a:t>,</a:t>
            </a:r>
            <a:r>
              <a:rPr sz="1400" spc="-60" dirty="0">
                <a:latin typeface="Calibri"/>
                <a:cs typeface="Calibri"/>
              </a:rPr>
              <a:t> </a:t>
            </a:r>
            <a:r>
              <a:rPr sz="1400" b="1" dirty="0">
                <a:latin typeface="Calibri"/>
                <a:cs typeface="Calibri"/>
              </a:rPr>
              <a:t>Rural</a:t>
            </a:r>
            <a:r>
              <a:rPr sz="1400" b="1" spc="-30" dirty="0">
                <a:latin typeface="Calibri"/>
                <a:cs typeface="Calibri"/>
              </a:rPr>
              <a:t> </a:t>
            </a:r>
            <a:r>
              <a:rPr sz="1400" b="1" dirty="0">
                <a:latin typeface="Calibri"/>
                <a:cs typeface="Calibri"/>
              </a:rPr>
              <a:t>Health</a:t>
            </a:r>
            <a:r>
              <a:rPr sz="1400" dirty="0">
                <a:latin typeface="Calibri"/>
                <a:cs typeface="Calibri"/>
              </a:rPr>
              <a:t>,</a:t>
            </a:r>
            <a:r>
              <a:rPr sz="1400" spc="-50" dirty="0">
                <a:latin typeface="Calibri"/>
                <a:cs typeface="Calibri"/>
              </a:rPr>
              <a:t> </a:t>
            </a:r>
            <a:r>
              <a:rPr sz="1400" dirty="0">
                <a:latin typeface="Calibri"/>
                <a:cs typeface="Calibri"/>
              </a:rPr>
              <a:t>and</a:t>
            </a:r>
            <a:r>
              <a:rPr sz="1400" spc="-15" dirty="0">
                <a:latin typeface="Calibri"/>
                <a:cs typeface="Calibri"/>
              </a:rPr>
              <a:t> </a:t>
            </a:r>
            <a:r>
              <a:rPr sz="1400" b="1" spc="-10" dirty="0">
                <a:latin typeface="Calibri"/>
                <a:cs typeface="Calibri"/>
              </a:rPr>
              <a:t>Education</a:t>
            </a:r>
            <a:r>
              <a:rPr sz="1400" b="1" spc="-40" dirty="0">
                <a:latin typeface="Calibri"/>
                <a:cs typeface="Calibri"/>
              </a:rPr>
              <a:t> </a:t>
            </a:r>
            <a:r>
              <a:rPr sz="1400" b="1" dirty="0">
                <a:latin typeface="Calibri"/>
                <a:cs typeface="Calibri"/>
              </a:rPr>
              <a:t>Abroad</a:t>
            </a:r>
            <a:r>
              <a:rPr sz="1400" b="1" spc="-55" dirty="0">
                <a:latin typeface="Calibri"/>
                <a:cs typeface="Calibri"/>
              </a:rPr>
              <a:t> </a:t>
            </a:r>
            <a:r>
              <a:rPr sz="1400" spc="-10" dirty="0">
                <a:latin typeface="Calibri"/>
                <a:cs typeface="Calibri"/>
              </a:rPr>
              <a:t>courses</a:t>
            </a:r>
            <a:r>
              <a:rPr sz="1400" spc="-30" dirty="0">
                <a:latin typeface="Calibri"/>
                <a:cs typeface="Calibri"/>
              </a:rPr>
              <a:t> </a:t>
            </a:r>
            <a:r>
              <a:rPr sz="1400" dirty="0">
                <a:latin typeface="Calibri"/>
                <a:cs typeface="Calibri"/>
              </a:rPr>
              <a:t>should</a:t>
            </a:r>
            <a:r>
              <a:rPr sz="1400" spc="-15" dirty="0">
                <a:latin typeface="Calibri"/>
                <a:cs typeface="Calibri"/>
              </a:rPr>
              <a:t> </a:t>
            </a:r>
            <a:r>
              <a:rPr sz="1400" dirty="0">
                <a:latin typeface="Calibri"/>
                <a:cs typeface="Calibri"/>
              </a:rPr>
              <a:t>use</a:t>
            </a:r>
            <a:r>
              <a:rPr sz="1400" spc="-10" dirty="0">
                <a:latin typeface="Calibri"/>
                <a:cs typeface="Calibri"/>
              </a:rPr>
              <a:t> 400-</a:t>
            </a:r>
            <a:r>
              <a:rPr sz="1400" dirty="0">
                <a:latin typeface="Calibri"/>
                <a:cs typeface="Calibri"/>
              </a:rPr>
              <a:t>,</a:t>
            </a:r>
            <a:r>
              <a:rPr sz="1400" spc="-10" dirty="0">
                <a:latin typeface="Calibri"/>
                <a:cs typeface="Calibri"/>
              </a:rPr>
              <a:t> 500-</a:t>
            </a:r>
            <a:r>
              <a:rPr sz="1400" dirty="0">
                <a:latin typeface="Calibri"/>
                <a:cs typeface="Calibri"/>
              </a:rPr>
              <a:t>,</a:t>
            </a:r>
            <a:r>
              <a:rPr sz="1400" spc="-25" dirty="0">
                <a:latin typeface="Calibri"/>
                <a:cs typeface="Calibri"/>
              </a:rPr>
              <a:t> </a:t>
            </a:r>
            <a:r>
              <a:rPr sz="1400" dirty="0">
                <a:latin typeface="Calibri"/>
                <a:cs typeface="Calibri"/>
              </a:rPr>
              <a:t>and</a:t>
            </a:r>
            <a:r>
              <a:rPr sz="1400" spc="-15" dirty="0">
                <a:latin typeface="Calibri"/>
                <a:cs typeface="Calibri"/>
              </a:rPr>
              <a:t> </a:t>
            </a:r>
            <a:r>
              <a:rPr sz="1400" spc="-10" dirty="0">
                <a:latin typeface="Calibri"/>
                <a:cs typeface="Calibri"/>
              </a:rPr>
              <a:t>700-</a:t>
            </a:r>
            <a:r>
              <a:rPr sz="1400" dirty="0">
                <a:latin typeface="Calibri"/>
                <a:cs typeface="Calibri"/>
              </a:rPr>
              <a:t>level</a:t>
            </a:r>
            <a:r>
              <a:rPr sz="1400" spc="5" dirty="0">
                <a:latin typeface="Calibri"/>
                <a:cs typeface="Calibri"/>
              </a:rPr>
              <a:t> </a:t>
            </a:r>
            <a:r>
              <a:rPr sz="1400" spc="-10" dirty="0">
                <a:latin typeface="Calibri"/>
                <a:cs typeface="Calibri"/>
              </a:rPr>
              <a:t>section </a:t>
            </a:r>
            <a:r>
              <a:rPr sz="1400" dirty="0">
                <a:latin typeface="Calibri"/>
                <a:cs typeface="Calibri"/>
              </a:rPr>
              <a:t>numbers,</a:t>
            </a:r>
            <a:r>
              <a:rPr sz="1400" spc="-30" dirty="0">
                <a:latin typeface="Calibri"/>
                <a:cs typeface="Calibri"/>
              </a:rPr>
              <a:t> </a:t>
            </a:r>
            <a:r>
              <a:rPr sz="1400" spc="-20" dirty="0">
                <a:latin typeface="Calibri"/>
                <a:cs typeface="Calibri"/>
              </a:rPr>
              <a:t>respectively, </a:t>
            </a:r>
            <a:r>
              <a:rPr sz="1400" dirty="0">
                <a:latin typeface="Calibri"/>
                <a:cs typeface="Calibri"/>
              </a:rPr>
              <a:t>and</a:t>
            </a:r>
            <a:r>
              <a:rPr sz="1400" spc="-30" dirty="0">
                <a:latin typeface="Calibri"/>
                <a:cs typeface="Calibri"/>
              </a:rPr>
              <a:t> </a:t>
            </a:r>
            <a:r>
              <a:rPr sz="1400" dirty="0">
                <a:latin typeface="Calibri"/>
                <a:cs typeface="Calibri"/>
              </a:rPr>
              <a:t>should</a:t>
            </a:r>
            <a:r>
              <a:rPr sz="1400" spc="-35" dirty="0">
                <a:latin typeface="Calibri"/>
                <a:cs typeface="Calibri"/>
              </a:rPr>
              <a:t> </a:t>
            </a:r>
            <a:r>
              <a:rPr sz="1400" dirty="0">
                <a:latin typeface="Calibri"/>
                <a:cs typeface="Calibri"/>
              </a:rPr>
              <a:t>follow</a:t>
            </a:r>
            <a:r>
              <a:rPr sz="1400" spc="-65"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same</a:t>
            </a:r>
            <a:r>
              <a:rPr sz="1400" spc="-40" dirty="0">
                <a:latin typeface="Calibri"/>
                <a:cs typeface="Calibri"/>
              </a:rPr>
              <a:t> </a:t>
            </a:r>
            <a:r>
              <a:rPr sz="1400" dirty="0">
                <a:latin typeface="Calibri"/>
                <a:cs typeface="Calibri"/>
              </a:rPr>
              <a:t>sequential</a:t>
            </a:r>
            <a:r>
              <a:rPr sz="1400" spc="-5" dirty="0">
                <a:latin typeface="Calibri"/>
                <a:cs typeface="Calibri"/>
              </a:rPr>
              <a:t> </a:t>
            </a:r>
            <a:r>
              <a:rPr sz="1400" spc="-10" dirty="0">
                <a:latin typeface="Calibri"/>
                <a:cs typeface="Calibri"/>
              </a:rPr>
              <a:t>pattern.</a:t>
            </a:r>
            <a:r>
              <a:rPr sz="1400" spc="-25" dirty="0">
                <a:latin typeface="Calibri"/>
                <a:cs typeface="Calibri"/>
              </a:rPr>
              <a:t> </a:t>
            </a:r>
            <a:r>
              <a:rPr sz="1400" dirty="0">
                <a:latin typeface="Calibri"/>
                <a:cs typeface="Calibri"/>
              </a:rPr>
              <a:t>A</a:t>
            </a:r>
            <a:r>
              <a:rPr sz="1400" spc="-35" dirty="0">
                <a:latin typeface="Calibri"/>
                <a:cs typeface="Calibri"/>
              </a:rPr>
              <a:t> </a:t>
            </a:r>
            <a:r>
              <a:rPr sz="1400" dirty="0">
                <a:latin typeface="Calibri"/>
                <a:cs typeface="Calibri"/>
              </a:rPr>
              <a:t>section</a:t>
            </a:r>
            <a:r>
              <a:rPr sz="1400" spc="-35" dirty="0">
                <a:latin typeface="Calibri"/>
                <a:cs typeface="Calibri"/>
              </a:rPr>
              <a:t> </a:t>
            </a:r>
            <a:r>
              <a:rPr sz="1400" dirty="0">
                <a:latin typeface="Calibri"/>
                <a:cs typeface="Calibri"/>
              </a:rPr>
              <a:t>that</a:t>
            </a:r>
            <a:r>
              <a:rPr sz="1400" spc="-25" dirty="0">
                <a:latin typeface="Calibri"/>
                <a:cs typeface="Calibri"/>
              </a:rPr>
              <a:t> </a:t>
            </a:r>
            <a:r>
              <a:rPr sz="1400" dirty="0">
                <a:latin typeface="Calibri"/>
                <a:cs typeface="Calibri"/>
              </a:rPr>
              <a:t>falls</a:t>
            </a:r>
            <a:r>
              <a:rPr sz="1400" spc="-40" dirty="0">
                <a:latin typeface="Calibri"/>
                <a:cs typeface="Calibri"/>
              </a:rPr>
              <a:t> </a:t>
            </a:r>
            <a:r>
              <a:rPr sz="1400" dirty="0">
                <a:latin typeface="Calibri"/>
                <a:cs typeface="Calibri"/>
              </a:rPr>
              <a:t>under</a:t>
            </a:r>
            <a:r>
              <a:rPr sz="1400" spc="-20" dirty="0">
                <a:latin typeface="Calibri"/>
                <a:cs typeface="Calibri"/>
              </a:rPr>
              <a:t> </a:t>
            </a:r>
            <a:r>
              <a:rPr sz="1400" dirty="0">
                <a:latin typeface="Calibri"/>
                <a:cs typeface="Calibri"/>
              </a:rPr>
              <a:t>one</a:t>
            </a:r>
            <a:r>
              <a:rPr sz="1400" spc="-45" dirty="0">
                <a:latin typeface="Calibri"/>
                <a:cs typeface="Calibri"/>
              </a:rPr>
              <a:t> </a:t>
            </a:r>
            <a:r>
              <a:rPr sz="1400" dirty="0">
                <a:latin typeface="Calibri"/>
                <a:cs typeface="Calibri"/>
              </a:rPr>
              <a:t>of</a:t>
            </a:r>
            <a:r>
              <a:rPr sz="1400" spc="-45" dirty="0">
                <a:latin typeface="Calibri"/>
                <a:cs typeface="Calibri"/>
              </a:rPr>
              <a:t> </a:t>
            </a:r>
            <a:r>
              <a:rPr sz="1400" spc="-10" dirty="0">
                <a:latin typeface="Calibri"/>
                <a:cs typeface="Calibri"/>
              </a:rPr>
              <a:t>these categories</a:t>
            </a:r>
            <a:r>
              <a:rPr sz="1400" spc="-20"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also</a:t>
            </a:r>
            <a:r>
              <a:rPr sz="1400" spc="-45" dirty="0">
                <a:latin typeface="Calibri"/>
                <a:cs typeface="Calibri"/>
              </a:rPr>
              <a:t> </a:t>
            </a:r>
            <a:r>
              <a:rPr sz="1400" dirty="0">
                <a:latin typeface="Calibri"/>
                <a:cs typeface="Calibri"/>
              </a:rPr>
              <a:t>Distance</a:t>
            </a:r>
            <a:r>
              <a:rPr sz="1400" spc="-20" dirty="0">
                <a:latin typeface="Calibri"/>
                <a:cs typeface="Calibri"/>
              </a:rPr>
              <a:t> </a:t>
            </a:r>
            <a:r>
              <a:rPr sz="1400" dirty="0">
                <a:latin typeface="Calibri"/>
                <a:cs typeface="Calibri"/>
              </a:rPr>
              <a:t>Learning</a:t>
            </a:r>
            <a:r>
              <a:rPr sz="1400" spc="-15" dirty="0">
                <a:latin typeface="Calibri"/>
                <a:cs typeface="Calibri"/>
              </a:rPr>
              <a:t> </a:t>
            </a:r>
            <a:r>
              <a:rPr sz="1400" dirty="0">
                <a:latin typeface="Calibri"/>
                <a:cs typeface="Calibri"/>
              </a:rPr>
              <a:t>should</a:t>
            </a:r>
            <a:r>
              <a:rPr sz="1400" spc="-40" dirty="0">
                <a:latin typeface="Calibri"/>
                <a:cs typeface="Calibri"/>
              </a:rPr>
              <a:t> </a:t>
            </a:r>
            <a:r>
              <a:rPr sz="1400" dirty="0">
                <a:latin typeface="Calibri"/>
                <a:cs typeface="Calibri"/>
              </a:rPr>
              <a:t>use</a:t>
            </a:r>
            <a:r>
              <a:rPr sz="1400" spc="-25" dirty="0">
                <a:latin typeface="Calibri"/>
                <a:cs typeface="Calibri"/>
              </a:rPr>
              <a:t> </a:t>
            </a:r>
            <a:r>
              <a:rPr sz="1400" dirty="0">
                <a:latin typeface="Calibri"/>
                <a:cs typeface="Calibri"/>
              </a:rPr>
              <a:t>a</a:t>
            </a:r>
            <a:r>
              <a:rPr sz="1400" spc="-35" dirty="0">
                <a:latin typeface="Calibri"/>
                <a:cs typeface="Calibri"/>
              </a:rPr>
              <a:t> </a:t>
            </a:r>
            <a:r>
              <a:rPr sz="1400" dirty="0">
                <a:latin typeface="Calibri"/>
                <a:cs typeface="Calibri"/>
              </a:rPr>
              <a:t>section</a:t>
            </a:r>
            <a:r>
              <a:rPr sz="1400" spc="-25" dirty="0">
                <a:latin typeface="Calibri"/>
                <a:cs typeface="Calibri"/>
              </a:rPr>
              <a:t> </a:t>
            </a:r>
            <a:r>
              <a:rPr sz="1400" dirty="0">
                <a:latin typeface="Calibri"/>
                <a:cs typeface="Calibri"/>
              </a:rPr>
              <a:t>number</a:t>
            </a:r>
            <a:r>
              <a:rPr sz="1400" spc="-20" dirty="0">
                <a:latin typeface="Calibri"/>
                <a:cs typeface="Calibri"/>
              </a:rPr>
              <a:t> </a:t>
            </a:r>
            <a:r>
              <a:rPr sz="1400" dirty="0">
                <a:latin typeface="Calibri"/>
                <a:cs typeface="Calibri"/>
              </a:rPr>
              <a:t>that</a:t>
            </a:r>
            <a:r>
              <a:rPr sz="1400" spc="-15" dirty="0">
                <a:latin typeface="Calibri"/>
                <a:cs typeface="Calibri"/>
              </a:rPr>
              <a:t> </a:t>
            </a:r>
            <a:r>
              <a:rPr sz="1400" spc="-10" dirty="0">
                <a:latin typeface="Calibri"/>
                <a:cs typeface="Calibri"/>
              </a:rPr>
              <a:t>corresponds</a:t>
            </a:r>
            <a:r>
              <a:rPr sz="1400" spc="-30" dirty="0">
                <a:latin typeface="Calibri"/>
                <a:cs typeface="Calibri"/>
              </a:rPr>
              <a:t> </a:t>
            </a:r>
            <a:r>
              <a:rPr sz="1400" dirty="0">
                <a:latin typeface="Calibri"/>
                <a:cs typeface="Calibri"/>
              </a:rPr>
              <a:t>with</a:t>
            </a:r>
            <a:r>
              <a:rPr sz="1400" spc="-30" dirty="0">
                <a:latin typeface="Calibri"/>
                <a:cs typeface="Calibri"/>
              </a:rPr>
              <a:t> </a:t>
            </a:r>
            <a:r>
              <a:rPr sz="1400" spc="-25" dirty="0">
                <a:latin typeface="Calibri"/>
                <a:cs typeface="Calibri"/>
              </a:rPr>
              <a:t>the </a:t>
            </a:r>
            <a:r>
              <a:rPr sz="1400" spc="-10" dirty="0">
                <a:latin typeface="Calibri"/>
                <a:cs typeface="Calibri"/>
              </a:rPr>
              <a:t>Eveneing/Weekend, </a:t>
            </a:r>
            <a:r>
              <a:rPr sz="1400" dirty="0">
                <a:latin typeface="Calibri"/>
                <a:cs typeface="Calibri"/>
              </a:rPr>
              <a:t>Rural</a:t>
            </a:r>
            <a:r>
              <a:rPr sz="1400" spc="-60" dirty="0">
                <a:latin typeface="Calibri"/>
                <a:cs typeface="Calibri"/>
              </a:rPr>
              <a:t> </a:t>
            </a:r>
            <a:r>
              <a:rPr sz="1400" dirty="0">
                <a:latin typeface="Calibri"/>
                <a:cs typeface="Calibri"/>
              </a:rPr>
              <a:t>Health,</a:t>
            </a:r>
            <a:r>
              <a:rPr sz="1400" spc="-30" dirty="0">
                <a:latin typeface="Calibri"/>
                <a:cs typeface="Calibri"/>
              </a:rPr>
              <a:t> </a:t>
            </a:r>
            <a:r>
              <a:rPr sz="1400" dirty="0">
                <a:latin typeface="Calibri"/>
                <a:cs typeface="Calibri"/>
              </a:rPr>
              <a:t>or</a:t>
            </a:r>
            <a:r>
              <a:rPr sz="1400" spc="-55" dirty="0">
                <a:latin typeface="Calibri"/>
                <a:cs typeface="Calibri"/>
              </a:rPr>
              <a:t> </a:t>
            </a:r>
            <a:r>
              <a:rPr sz="1400" spc="-10" dirty="0">
                <a:latin typeface="Calibri"/>
                <a:cs typeface="Calibri"/>
              </a:rPr>
              <a:t>Education</a:t>
            </a:r>
            <a:r>
              <a:rPr sz="1400" spc="-20" dirty="0">
                <a:latin typeface="Calibri"/>
                <a:cs typeface="Calibri"/>
              </a:rPr>
              <a:t> </a:t>
            </a:r>
            <a:r>
              <a:rPr sz="1400" dirty="0">
                <a:latin typeface="Calibri"/>
                <a:cs typeface="Calibri"/>
              </a:rPr>
              <a:t>Abroad</a:t>
            </a:r>
            <a:r>
              <a:rPr sz="1400" spc="-55" dirty="0">
                <a:latin typeface="Calibri"/>
                <a:cs typeface="Calibri"/>
              </a:rPr>
              <a:t> </a:t>
            </a:r>
            <a:r>
              <a:rPr sz="1400" spc="-10" dirty="0">
                <a:latin typeface="Calibri"/>
                <a:cs typeface="Calibri"/>
              </a:rPr>
              <a:t>designation.</a:t>
            </a:r>
            <a:endParaRPr sz="1400">
              <a:latin typeface="Calibri"/>
              <a:cs typeface="Calibri"/>
            </a:endParaRPr>
          </a:p>
        </p:txBody>
      </p:sp>
      <p:pic>
        <p:nvPicPr>
          <p:cNvPr id="7" name="Picture 6">
            <a:extLst>
              <a:ext uri="{FF2B5EF4-FFF2-40B4-BE49-F238E27FC236}">
                <a16:creationId xmlns:a16="http://schemas.microsoft.com/office/drawing/2014/main" id="{626BB07C-776A-E5A9-B17F-B4AA5D9DF7E2}"/>
              </a:ext>
            </a:extLst>
          </p:cNvPr>
          <p:cNvPicPr>
            <a:picLocks noChangeAspect="1"/>
          </p:cNvPicPr>
          <p:nvPr/>
        </p:nvPicPr>
        <p:blipFill>
          <a:blip r:embed="rId2"/>
          <a:stretch>
            <a:fillRect/>
          </a:stretch>
        </p:blipFill>
        <p:spPr>
          <a:xfrm>
            <a:off x="1371600" y="682502"/>
            <a:ext cx="6687143" cy="7046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6" name="Table 5">
            <a:extLst>
              <a:ext uri="{FF2B5EF4-FFF2-40B4-BE49-F238E27FC236}">
                <a16:creationId xmlns:a16="http://schemas.microsoft.com/office/drawing/2014/main" id="{DAB7078A-633D-34C8-7702-EAB84076F162}"/>
              </a:ext>
            </a:extLst>
          </p:cNvPr>
          <p:cNvGraphicFramePr>
            <a:graphicFrameLocks noGrp="1"/>
          </p:cNvGraphicFramePr>
          <p:nvPr>
            <p:extLst>
              <p:ext uri="{D42A27DB-BD31-4B8C-83A1-F6EECF244321}">
                <p14:modId xmlns:p14="http://schemas.microsoft.com/office/powerpoint/2010/main" val="51258148"/>
              </p:ext>
            </p:extLst>
          </p:nvPr>
        </p:nvGraphicFramePr>
        <p:xfrm>
          <a:off x="1228427" y="3902949"/>
          <a:ext cx="6687145" cy="2407032"/>
        </p:xfrm>
        <a:graphic>
          <a:graphicData uri="http://schemas.openxmlformats.org/drawingml/2006/table">
            <a:tbl>
              <a:tblPr firstRow="1" bandRow="1">
                <a:tableStyleId>{5C22544A-7EE6-4342-B048-85BDC9FD1C3A}</a:tableStyleId>
              </a:tblPr>
              <a:tblGrid>
                <a:gridCol w="1337429">
                  <a:extLst>
                    <a:ext uri="{9D8B030D-6E8A-4147-A177-3AD203B41FA5}">
                      <a16:colId xmlns:a16="http://schemas.microsoft.com/office/drawing/2014/main" val="3453852053"/>
                    </a:ext>
                  </a:extLst>
                </a:gridCol>
                <a:gridCol w="1337429">
                  <a:extLst>
                    <a:ext uri="{9D8B030D-6E8A-4147-A177-3AD203B41FA5}">
                      <a16:colId xmlns:a16="http://schemas.microsoft.com/office/drawing/2014/main" val="1722918240"/>
                    </a:ext>
                  </a:extLst>
                </a:gridCol>
                <a:gridCol w="1337429">
                  <a:extLst>
                    <a:ext uri="{9D8B030D-6E8A-4147-A177-3AD203B41FA5}">
                      <a16:colId xmlns:a16="http://schemas.microsoft.com/office/drawing/2014/main" val="4021215334"/>
                    </a:ext>
                  </a:extLst>
                </a:gridCol>
                <a:gridCol w="1337429">
                  <a:extLst>
                    <a:ext uri="{9D8B030D-6E8A-4147-A177-3AD203B41FA5}">
                      <a16:colId xmlns:a16="http://schemas.microsoft.com/office/drawing/2014/main" val="3044609110"/>
                    </a:ext>
                  </a:extLst>
                </a:gridCol>
                <a:gridCol w="1337429">
                  <a:extLst>
                    <a:ext uri="{9D8B030D-6E8A-4147-A177-3AD203B41FA5}">
                      <a16:colId xmlns:a16="http://schemas.microsoft.com/office/drawing/2014/main" val="684562147"/>
                    </a:ext>
                  </a:extLst>
                </a:gridCol>
              </a:tblGrid>
              <a:tr h="542031">
                <a:tc>
                  <a:txBody>
                    <a:bodyPr/>
                    <a:lstStyle/>
                    <a:p>
                      <a:r>
                        <a:rPr lang="en-US" sz="1200" dirty="0"/>
                        <a:t>Course Type</a:t>
                      </a:r>
                    </a:p>
                  </a:txBody>
                  <a:tcPr/>
                </a:tc>
                <a:tc>
                  <a:txBody>
                    <a:bodyPr/>
                    <a:lstStyle/>
                    <a:p>
                      <a:r>
                        <a:rPr lang="en-US" sz="1200" dirty="0"/>
                        <a:t>Fall Section Numbers</a:t>
                      </a:r>
                    </a:p>
                  </a:txBody>
                  <a:tcPr/>
                </a:tc>
                <a:tc>
                  <a:txBody>
                    <a:bodyPr/>
                    <a:lstStyle/>
                    <a:p>
                      <a:r>
                        <a:rPr lang="en-US" sz="1200" dirty="0"/>
                        <a:t>Winter Section Numbers</a:t>
                      </a:r>
                    </a:p>
                  </a:txBody>
                  <a:tcPr/>
                </a:tc>
                <a:tc>
                  <a:txBody>
                    <a:bodyPr/>
                    <a:lstStyle/>
                    <a:p>
                      <a:r>
                        <a:rPr lang="en-US" sz="1200" dirty="0"/>
                        <a:t>Spring Section Numbers</a:t>
                      </a:r>
                    </a:p>
                  </a:txBody>
                  <a:tcPr/>
                </a:tc>
                <a:tc>
                  <a:txBody>
                    <a:bodyPr/>
                    <a:lstStyle/>
                    <a:p>
                      <a:r>
                        <a:rPr lang="en-US" sz="1200" dirty="0"/>
                        <a:t>Summer Section Numbers</a:t>
                      </a:r>
                    </a:p>
                  </a:txBody>
                  <a:tcPr/>
                </a:tc>
                <a:extLst>
                  <a:ext uri="{0D108BD9-81ED-4DB2-BD59-A6C34878D82A}">
                    <a16:rowId xmlns:a16="http://schemas.microsoft.com/office/drawing/2014/main" val="4062353310"/>
                  </a:ext>
                </a:extLst>
              </a:tr>
              <a:tr h="257618">
                <a:tc>
                  <a:txBody>
                    <a:bodyPr/>
                    <a:lstStyle/>
                    <a:p>
                      <a:r>
                        <a:rPr lang="en-US" sz="1200" dirty="0"/>
                        <a:t>Main Campus</a:t>
                      </a:r>
                    </a:p>
                  </a:txBody>
                  <a:tcPr/>
                </a:tc>
                <a:tc>
                  <a:txBody>
                    <a:bodyPr/>
                    <a:lstStyle/>
                    <a:p>
                      <a:r>
                        <a:rPr lang="en-US" sz="1200" dirty="0"/>
                        <a:t>001-099</a:t>
                      </a:r>
                    </a:p>
                  </a:txBody>
                  <a:tcPr/>
                </a:tc>
                <a:tc>
                  <a:txBody>
                    <a:bodyPr/>
                    <a:lstStyle/>
                    <a:p>
                      <a:r>
                        <a:rPr lang="en-US" sz="1200" dirty="0"/>
                        <a:t>030-099</a:t>
                      </a:r>
                    </a:p>
                  </a:txBody>
                  <a:tcPr/>
                </a:tc>
                <a:tc>
                  <a:txBody>
                    <a:bodyPr/>
                    <a:lstStyle/>
                    <a:p>
                      <a:r>
                        <a:rPr lang="en-US" sz="1200" dirty="0"/>
                        <a:t>001-099</a:t>
                      </a:r>
                    </a:p>
                  </a:txBody>
                  <a:tcPr/>
                </a:tc>
                <a:tc>
                  <a:txBody>
                    <a:bodyPr/>
                    <a:lstStyle/>
                    <a:p>
                      <a:r>
                        <a:rPr lang="en-US" sz="1200" dirty="0"/>
                        <a:t>010-099</a:t>
                      </a:r>
                    </a:p>
                  </a:txBody>
                  <a:tcPr/>
                </a:tc>
                <a:extLst>
                  <a:ext uri="{0D108BD9-81ED-4DB2-BD59-A6C34878D82A}">
                    <a16:rowId xmlns:a16="http://schemas.microsoft.com/office/drawing/2014/main" val="2411853694"/>
                  </a:ext>
                </a:extLst>
              </a:tr>
              <a:tr h="387165">
                <a:tc>
                  <a:txBody>
                    <a:bodyPr/>
                    <a:lstStyle/>
                    <a:p>
                      <a:r>
                        <a:rPr lang="en-US" sz="1200" dirty="0"/>
                        <a:t>Distance Learning</a:t>
                      </a:r>
                    </a:p>
                  </a:txBody>
                  <a:tcPr/>
                </a:tc>
                <a:tc>
                  <a:txBody>
                    <a:bodyPr/>
                    <a:lstStyle/>
                    <a:p>
                      <a:r>
                        <a:rPr lang="en-US" sz="1200" dirty="0"/>
                        <a:t>201-299</a:t>
                      </a:r>
                    </a:p>
                  </a:txBody>
                  <a:tcPr/>
                </a:tc>
                <a:tc>
                  <a:txBody>
                    <a:bodyPr/>
                    <a:lstStyle/>
                    <a:p>
                      <a:r>
                        <a:rPr lang="en-US" sz="1200" dirty="0"/>
                        <a:t>230-299</a:t>
                      </a:r>
                    </a:p>
                  </a:txBody>
                  <a:tcPr/>
                </a:tc>
                <a:tc>
                  <a:txBody>
                    <a:bodyPr/>
                    <a:lstStyle/>
                    <a:p>
                      <a:r>
                        <a:rPr lang="en-US" sz="1200" dirty="0"/>
                        <a:t>201-299</a:t>
                      </a:r>
                    </a:p>
                  </a:txBody>
                  <a:tcPr/>
                </a:tc>
                <a:tc>
                  <a:txBody>
                    <a:bodyPr/>
                    <a:lstStyle/>
                    <a:p>
                      <a:r>
                        <a:rPr lang="en-US" sz="1200" dirty="0"/>
                        <a:t>210-299</a:t>
                      </a:r>
                    </a:p>
                  </a:txBody>
                  <a:tcPr/>
                </a:tc>
                <a:extLst>
                  <a:ext uri="{0D108BD9-81ED-4DB2-BD59-A6C34878D82A}">
                    <a16:rowId xmlns:a16="http://schemas.microsoft.com/office/drawing/2014/main" val="2756011348"/>
                  </a:ext>
                </a:extLst>
              </a:tr>
              <a:tr h="542031">
                <a:tc>
                  <a:txBody>
                    <a:bodyPr/>
                    <a:lstStyle/>
                    <a:p>
                      <a:r>
                        <a:rPr lang="en-US" sz="1200" dirty="0"/>
                        <a:t>Evening/Weekend (17:30 or later)</a:t>
                      </a:r>
                    </a:p>
                  </a:txBody>
                  <a:tcPr/>
                </a:tc>
                <a:tc>
                  <a:txBody>
                    <a:bodyPr/>
                    <a:lstStyle/>
                    <a:p>
                      <a:r>
                        <a:rPr lang="en-US" sz="1200" dirty="0"/>
                        <a:t>401-499</a:t>
                      </a:r>
                    </a:p>
                  </a:txBody>
                  <a:tcPr/>
                </a:tc>
                <a:tc>
                  <a:txBody>
                    <a:bodyPr/>
                    <a:lstStyle/>
                    <a:p>
                      <a:r>
                        <a:rPr lang="en-US" sz="1200" dirty="0"/>
                        <a:t>430-499</a:t>
                      </a:r>
                    </a:p>
                  </a:txBody>
                  <a:tcPr/>
                </a:tc>
                <a:tc>
                  <a:txBody>
                    <a:bodyPr/>
                    <a:lstStyle/>
                    <a:p>
                      <a:r>
                        <a:rPr lang="en-US" sz="1200" dirty="0"/>
                        <a:t>401-499</a:t>
                      </a:r>
                    </a:p>
                  </a:txBody>
                  <a:tcPr/>
                </a:tc>
                <a:tc>
                  <a:txBody>
                    <a:bodyPr/>
                    <a:lstStyle/>
                    <a:p>
                      <a:r>
                        <a:rPr lang="en-US" sz="1200" dirty="0"/>
                        <a:t>410-499</a:t>
                      </a:r>
                    </a:p>
                  </a:txBody>
                  <a:tcPr/>
                </a:tc>
                <a:extLst>
                  <a:ext uri="{0D108BD9-81ED-4DB2-BD59-A6C34878D82A}">
                    <a16:rowId xmlns:a16="http://schemas.microsoft.com/office/drawing/2014/main" val="971600032"/>
                  </a:ext>
                </a:extLst>
              </a:tr>
              <a:tr h="257618">
                <a:tc>
                  <a:txBody>
                    <a:bodyPr/>
                    <a:lstStyle/>
                    <a:p>
                      <a:r>
                        <a:rPr lang="en-US" sz="1200" dirty="0"/>
                        <a:t>Rural Health</a:t>
                      </a:r>
                    </a:p>
                  </a:txBody>
                  <a:tcPr/>
                </a:tc>
                <a:tc>
                  <a:txBody>
                    <a:bodyPr/>
                    <a:lstStyle/>
                    <a:p>
                      <a:r>
                        <a:rPr lang="en-US" sz="1200" dirty="0"/>
                        <a:t>501-599</a:t>
                      </a:r>
                    </a:p>
                  </a:txBody>
                  <a:tcPr/>
                </a:tc>
                <a:tc>
                  <a:txBody>
                    <a:bodyPr/>
                    <a:lstStyle/>
                    <a:p>
                      <a:r>
                        <a:rPr lang="en-US" sz="1200" dirty="0"/>
                        <a:t>530-599</a:t>
                      </a:r>
                    </a:p>
                  </a:txBody>
                  <a:tcPr/>
                </a:tc>
                <a:tc>
                  <a:txBody>
                    <a:bodyPr/>
                    <a:lstStyle/>
                    <a:p>
                      <a:r>
                        <a:rPr lang="en-US" sz="1200" dirty="0"/>
                        <a:t>501-599</a:t>
                      </a:r>
                    </a:p>
                  </a:txBody>
                  <a:tcPr/>
                </a:tc>
                <a:tc>
                  <a:txBody>
                    <a:bodyPr/>
                    <a:lstStyle/>
                    <a:p>
                      <a:r>
                        <a:rPr lang="en-US" sz="1200" dirty="0"/>
                        <a:t>510-599</a:t>
                      </a:r>
                    </a:p>
                  </a:txBody>
                  <a:tcPr/>
                </a:tc>
                <a:extLst>
                  <a:ext uri="{0D108BD9-81ED-4DB2-BD59-A6C34878D82A}">
                    <a16:rowId xmlns:a16="http://schemas.microsoft.com/office/drawing/2014/main" val="961599917"/>
                  </a:ext>
                </a:extLst>
              </a:tr>
              <a:tr h="387165">
                <a:tc>
                  <a:txBody>
                    <a:bodyPr/>
                    <a:lstStyle/>
                    <a:p>
                      <a:r>
                        <a:rPr lang="en-US" sz="1200" dirty="0"/>
                        <a:t>Education Abroad</a:t>
                      </a:r>
                    </a:p>
                  </a:txBody>
                  <a:tcPr/>
                </a:tc>
                <a:tc>
                  <a:txBody>
                    <a:bodyPr/>
                    <a:lstStyle/>
                    <a:p>
                      <a:r>
                        <a:rPr lang="en-US" sz="1200" dirty="0"/>
                        <a:t>701-799</a:t>
                      </a:r>
                    </a:p>
                  </a:txBody>
                  <a:tcPr/>
                </a:tc>
                <a:tc>
                  <a:txBody>
                    <a:bodyPr/>
                    <a:lstStyle/>
                    <a:p>
                      <a:r>
                        <a:rPr lang="en-US" sz="1200" dirty="0"/>
                        <a:t>730-799</a:t>
                      </a:r>
                    </a:p>
                  </a:txBody>
                  <a:tcPr/>
                </a:tc>
                <a:tc>
                  <a:txBody>
                    <a:bodyPr/>
                    <a:lstStyle/>
                    <a:p>
                      <a:r>
                        <a:rPr lang="en-US" sz="1200" dirty="0"/>
                        <a:t>701-799</a:t>
                      </a:r>
                    </a:p>
                  </a:txBody>
                  <a:tcPr/>
                </a:tc>
                <a:tc>
                  <a:txBody>
                    <a:bodyPr/>
                    <a:lstStyle/>
                    <a:p>
                      <a:r>
                        <a:rPr lang="en-US" sz="1200" dirty="0"/>
                        <a:t>710-799</a:t>
                      </a:r>
                    </a:p>
                  </a:txBody>
                  <a:tcPr/>
                </a:tc>
                <a:extLst>
                  <a:ext uri="{0D108BD9-81ED-4DB2-BD59-A6C34878D82A}">
                    <a16:rowId xmlns:a16="http://schemas.microsoft.com/office/drawing/2014/main" val="277598588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26482" y="767401"/>
            <a:ext cx="8086090" cy="1742144"/>
          </a:xfrm>
          <a:prstGeom prst="rect">
            <a:avLst/>
          </a:prstGeom>
        </p:spPr>
        <p:txBody>
          <a:bodyPr vert="horz" wrap="square" lIns="0" tIns="13335" rIns="0" bIns="0" rtlCol="0">
            <a:spAutoFit/>
          </a:bodyPr>
          <a:lstStyle/>
          <a:p>
            <a:pPr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5</a:t>
            </a:r>
            <a:r>
              <a:rPr sz="1400" u="none" dirty="0">
                <a:latin typeface="Calibri"/>
                <a:cs typeface="Calibri"/>
              </a:rPr>
              <a:t>:</a:t>
            </a:r>
            <a:r>
              <a:rPr sz="1400" u="none" spc="-30" dirty="0">
                <a:latin typeface="Calibri"/>
                <a:cs typeface="Calibri"/>
              </a:rPr>
              <a:t> </a:t>
            </a:r>
            <a:r>
              <a:rPr sz="1400" u="none" dirty="0">
                <a:latin typeface="Calibri"/>
                <a:cs typeface="Calibri"/>
              </a:rPr>
              <a:t>If</a:t>
            </a:r>
            <a:r>
              <a:rPr sz="1400" u="none" spc="-3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section</a:t>
            </a:r>
            <a:r>
              <a:rPr sz="1400" u="none" spc="-30" dirty="0">
                <a:latin typeface="Calibri"/>
                <a:cs typeface="Calibri"/>
              </a:rPr>
              <a:t> </a:t>
            </a:r>
            <a:r>
              <a:rPr sz="1400" u="none" spc="-10" dirty="0">
                <a:latin typeface="Calibri"/>
                <a:cs typeface="Calibri"/>
              </a:rPr>
              <a:t>requires</a:t>
            </a:r>
            <a:r>
              <a:rPr sz="1400" u="none" spc="-25" dirty="0">
                <a:latin typeface="Calibri"/>
                <a:cs typeface="Calibri"/>
              </a:rPr>
              <a:t> </a:t>
            </a:r>
            <a:r>
              <a:rPr sz="1400" u="none" dirty="0">
                <a:latin typeface="Calibri"/>
                <a:cs typeface="Calibri"/>
              </a:rPr>
              <a:t>a</a:t>
            </a:r>
            <a:r>
              <a:rPr sz="1400" u="none" spc="-25" dirty="0">
                <a:latin typeface="Calibri"/>
                <a:cs typeface="Calibri"/>
              </a:rPr>
              <a:t> </a:t>
            </a:r>
            <a:r>
              <a:rPr sz="1400" u="none" dirty="0">
                <a:latin typeface="Calibri"/>
                <a:cs typeface="Calibri"/>
              </a:rPr>
              <a:t>subtitle,</a:t>
            </a:r>
            <a:r>
              <a:rPr sz="1400" u="none" spc="-15" dirty="0">
                <a:latin typeface="Calibri"/>
                <a:cs typeface="Calibri"/>
              </a:rPr>
              <a:t> </a:t>
            </a:r>
            <a:r>
              <a:rPr sz="1400" u="none" dirty="0">
                <a:latin typeface="Calibri"/>
                <a:cs typeface="Calibri"/>
              </a:rPr>
              <a:t>enter</a:t>
            </a:r>
            <a:r>
              <a:rPr sz="1400" u="none" spc="-20"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subtitle</a:t>
            </a:r>
            <a:r>
              <a:rPr sz="1400" u="none" spc="-15" dirty="0">
                <a:latin typeface="Calibri"/>
                <a:cs typeface="Calibri"/>
              </a:rPr>
              <a:t> </a:t>
            </a:r>
            <a:r>
              <a:rPr sz="1400" u="none" dirty="0">
                <a:latin typeface="Calibri"/>
                <a:cs typeface="Calibri"/>
              </a:rPr>
              <a:t>in</a:t>
            </a:r>
            <a:r>
              <a:rPr sz="1400" u="none" spc="-30" dirty="0">
                <a:latin typeface="Calibri"/>
                <a:cs typeface="Calibri"/>
              </a:rPr>
              <a:t> </a:t>
            </a:r>
            <a:r>
              <a:rPr sz="1400" u="none" dirty="0">
                <a:latin typeface="Calibri"/>
                <a:cs typeface="Calibri"/>
              </a:rPr>
              <a:t>the</a:t>
            </a:r>
            <a:r>
              <a:rPr sz="1400" u="none" spc="-25" dirty="0">
                <a:latin typeface="Calibri"/>
                <a:cs typeface="Calibri"/>
              </a:rPr>
              <a:t> </a:t>
            </a:r>
            <a:r>
              <a:rPr sz="1400" u="none" spc="-10" dirty="0">
                <a:latin typeface="Calibri"/>
                <a:cs typeface="Calibri"/>
              </a:rPr>
              <a:t>textbox.</a:t>
            </a:r>
            <a:endParaRPr sz="1400" dirty="0">
              <a:latin typeface="Calibri"/>
              <a:cs typeface="Calibri"/>
            </a:endParaRPr>
          </a:p>
          <a:p>
            <a:pPr marL="12065" marR="5080" algn="ctr">
              <a:lnSpc>
                <a:spcPct val="100000"/>
              </a:lnSpc>
              <a:spcBef>
                <a:spcPts val="1680"/>
              </a:spcBef>
            </a:pPr>
            <a:r>
              <a:rPr sz="1400" dirty="0">
                <a:latin typeface="Calibri"/>
                <a:cs typeface="Calibri"/>
              </a:rPr>
              <a:t>Sections</a:t>
            </a:r>
            <a:r>
              <a:rPr sz="1400" spc="-50" dirty="0">
                <a:latin typeface="Calibri"/>
                <a:cs typeface="Calibri"/>
              </a:rPr>
              <a:t> </a:t>
            </a:r>
            <a:r>
              <a:rPr sz="1400" dirty="0">
                <a:latin typeface="Calibri"/>
                <a:cs typeface="Calibri"/>
              </a:rPr>
              <a:t>that</a:t>
            </a:r>
            <a:r>
              <a:rPr sz="1400" spc="-25" dirty="0">
                <a:latin typeface="Calibri"/>
                <a:cs typeface="Calibri"/>
              </a:rPr>
              <a:t> </a:t>
            </a:r>
            <a:r>
              <a:rPr sz="1400" spc="-10" dirty="0">
                <a:latin typeface="Calibri"/>
                <a:cs typeface="Calibri"/>
              </a:rPr>
              <a:t>require</a:t>
            </a:r>
            <a:r>
              <a:rPr sz="1400" spc="-30" dirty="0">
                <a:latin typeface="Calibri"/>
                <a:cs typeface="Calibri"/>
              </a:rPr>
              <a:t> </a:t>
            </a:r>
            <a:r>
              <a:rPr sz="1400" dirty="0">
                <a:latin typeface="Calibri"/>
                <a:cs typeface="Calibri"/>
              </a:rPr>
              <a:t>a</a:t>
            </a:r>
            <a:r>
              <a:rPr sz="1400" spc="-50" dirty="0">
                <a:latin typeface="Calibri"/>
                <a:cs typeface="Calibri"/>
              </a:rPr>
              <a:t> </a:t>
            </a:r>
            <a:r>
              <a:rPr sz="1400" dirty="0">
                <a:latin typeface="Calibri"/>
                <a:cs typeface="Calibri"/>
              </a:rPr>
              <a:t>subtitle</a:t>
            </a:r>
            <a:r>
              <a:rPr sz="1400" spc="-30" dirty="0">
                <a:latin typeface="Calibri"/>
                <a:cs typeface="Calibri"/>
              </a:rPr>
              <a:t> </a:t>
            </a:r>
            <a:r>
              <a:rPr sz="1400" dirty="0">
                <a:latin typeface="Calibri"/>
                <a:cs typeface="Calibri"/>
              </a:rPr>
              <a:t>will</a:t>
            </a:r>
            <a:r>
              <a:rPr sz="1400" spc="-55" dirty="0">
                <a:latin typeface="Calibri"/>
                <a:cs typeface="Calibri"/>
              </a:rPr>
              <a:t> </a:t>
            </a:r>
            <a:r>
              <a:rPr sz="1400" dirty="0">
                <a:latin typeface="Calibri"/>
                <a:cs typeface="Calibri"/>
              </a:rPr>
              <a:t>have</a:t>
            </a:r>
            <a:r>
              <a:rPr sz="1400" spc="-30" dirty="0">
                <a:latin typeface="Calibri"/>
                <a:cs typeface="Calibri"/>
              </a:rPr>
              <a:t> </a:t>
            </a:r>
            <a:r>
              <a:rPr sz="1400" dirty="0">
                <a:latin typeface="Calibri"/>
                <a:cs typeface="Calibri"/>
              </a:rPr>
              <a:t>some</a:t>
            </a:r>
            <a:r>
              <a:rPr sz="1400" spc="-60" dirty="0">
                <a:latin typeface="Calibri"/>
                <a:cs typeface="Calibri"/>
              </a:rPr>
              <a:t> </a:t>
            </a:r>
            <a:r>
              <a:rPr sz="1400" dirty="0">
                <a:latin typeface="Calibri"/>
                <a:cs typeface="Calibri"/>
              </a:rPr>
              <a:t>text</a:t>
            </a:r>
            <a:r>
              <a:rPr sz="1400" spc="-25" dirty="0">
                <a:latin typeface="Calibri"/>
                <a:cs typeface="Calibri"/>
              </a:rPr>
              <a:t> </a:t>
            </a:r>
            <a:r>
              <a:rPr sz="1400" dirty="0">
                <a:latin typeface="Calibri"/>
                <a:cs typeface="Calibri"/>
              </a:rPr>
              <a:t>indicating</a:t>
            </a:r>
            <a:r>
              <a:rPr sz="1400" spc="-15" dirty="0">
                <a:latin typeface="Calibri"/>
                <a:cs typeface="Calibri"/>
              </a:rPr>
              <a:t> </a:t>
            </a:r>
            <a:r>
              <a:rPr sz="1400" dirty="0">
                <a:latin typeface="Calibri"/>
                <a:cs typeface="Calibri"/>
              </a:rPr>
              <a:t>a</a:t>
            </a:r>
            <a:r>
              <a:rPr sz="1400" spc="-50" dirty="0">
                <a:latin typeface="Calibri"/>
                <a:cs typeface="Calibri"/>
              </a:rPr>
              <a:t> </a:t>
            </a:r>
            <a:r>
              <a:rPr sz="1400" dirty="0">
                <a:latin typeface="Calibri"/>
                <a:cs typeface="Calibri"/>
              </a:rPr>
              <a:t>subtitle</a:t>
            </a:r>
            <a:r>
              <a:rPr sz="1400" spc="-25" dirty="0">
                <a:latin typeface="Calibri"/>
                <a:cs typeface="Calibri"/>
              </a:rPr>
              <a:t> </a:t>
            </a:r>
            <a:r>
              <a:rPr sz="1400" dirty="0">
                <a:latin typeface="Calibri"/>
                <a:cs typeface="Calibri"/>
              </a:rPr>
              <a:t>is</a:t>
            </a:r>
            <a:r>
              <a:rPr sz="1400" spc="-50" dirty="0">
                <a:latin typeface="Calibri"/>
                <a:cs typeface="Calibri"/>
              </a:rPr>
              <a:t> </a:t>
            </a:r>
            <a:r>
              <a:rPr sz="1400" spc="-10" dirty="0">
                <a:latin typeface="Calibri"/>
                <a:cs typeface="Calibri"/>
              </a:rPr>
              <a:t>necessary.</a:t>
            </a:r>
            <a:r>
              <a:rPr sz="1400" spc="-40" dirty="0">
                <a:latin typeface="Calibri"/>
                <a:cs typeface="Calibri"/>
              </a:rPr>
              <a:t> </a:t>
            </a:r>
            <a:r>
              <a:rPr sz="1400" dirty="0">
                <a:latin typeface="Calibri"/>
                <a:cs typeface="Calibri"/>
              </a:rPr>
              <a:t>For</a:t>
            </a:r>
            <a:r>
              <a:rPr sz="1400" spc="-65" dirty="0">
                <a:latin typeface="Calibri"/>
                <a:cs typeface="Calibri"/>
              </a:rPr>
              <a:t> </a:t>
            </a:r>
            <a:r>
              <a:rPr sz="1400" dirty="0">
                <a:latin typeface="Calibri"/>
                <a:cs typeface="Calibri"/>
              </a:rPr>
              <a:t>instance,</a:t>
            </a:r>
            <a:r>
              <a:rPr sz="1400" spc="-30" dirty="0">
                <a:latin typeface="Calibri"/>
                <a:cs typeface="Calibri"/>
              </a:rPr>
              <a:t> </a:t>
            </a:r>
            <a:r>
              <a:rPr sz="1400" dirty="0">
                <a:latin typeface="Calibri"/>
                <a:cs typeface="Calibri"/>
              </a:rPr>
              <a:t>you</a:t>
            </a:r>
            <a:r>
              <a:rPr sz="1400" spc="-65" dirty="0">
                <a:latin typeface="Calibri"/>
                <a:cs typeface="Calibri"/>
              </a:rPr>
              <a:t> </a:t>
            </a:r>
            <a:r>
              <a:rPr sz="1400" dirty="0">
                <a:latin typeface="Calibri"/>
                <a:cs typeface="Calibri"/>
              </a:rPr>
              <a:t>might</a:t>
            </a:r>
            <a:r>
              <a:rPr sz="1400" spc="-40" dirty="0">
                <a:latin typeface="Calibri"/>
                <a:cs typeface="Calibri"/>
              </a:rPr>
              <a:t> </a:t>
            </a:r>
            <a:r>
              <a:rPr sz="1400" spc="-25" dirty="0">
                <a:latin typeface="Calibri"/>
                <a:cs typeface="Calibri"/>
              </a:rPr>
              <a:t>see </a:t>
            </a:r>
            <a:r>
              <a:rPr sz="1400" dirty="0">
                <a:latin typeface="Calibri"/>
                <a:cs typeface="Calibri"/>
              </a:rPr>
              <a:t>"SR"</a:t>
            </a:r>
            <a:r>
              <a:rPr sz="1400" spc="-55" dirty="0">
                <a:latin typeface="Calibri"/>
                <a:cs typeface="Calibri"/>
              </a:rPr>
              <a:t> </a:t>
            </a:r>
            <a:r>
              <a:rPr sz="1400" dirty="0">
                <a:latin typeface="Calibri"/>
                <a:cs typeface="Calibri"/>
              </a:rPr>
              <a:t>(subtitle</a:t>
            </a:r>
            <a:r>
              <a:rPr sz="1400" spc="-5" dirty="0">
                <a:latin typeface="Calibri"/>
                <a:cs typeface="Calibri"/>
              </a:rPr>
              <a:t> </a:t>
            </a:r>
            <a:r>
              <a:rPr sz="1400" spc="-10" dirty="0">
                <a:latin typeface="Calibri"/>
                <a:cs typeface="Calibri"/>
              </a:rPr>
              <a:t>required)</a:t>
            </a:r>
            <a:r>
              <a:rPr sz="1400" dirty="0">
                <a:latin typeface="Calibri"/>
                <a:cs typeface="Calibri"/>
              </a:rPr>
              <a:t> or</a:t>
            </a:r>
            <a:r>
              <a:rPr sz="1400" spc="-40" dirty="0">
                <a:latin typeface="Calibri"/>
                <a:cs typeface="Calibri"/>
              </a:rPr>
              <a:t> </a:t>
            </a:r>
            <a:r>
              <a:rPr sz="1400" dirty="0">
                <a:latin typeface="Calibri"/>
                <a:cs typeface="Calibri"/>
              </a:rPr>
              <a:t>"SUBT"</a:t>
            </a:r>
            <a:r>
              <a:rPr sz="1400" spc="-40" dirty="0">
                <a:latin typeface="Calibri"/>
                <a:cs typeface="Calibri"/>
              </a:rPr>
              <a:t> </a:t>
            </a:r>
            <a:r>
              <a:rPr sz="1400" dirty="0">
                <a:latin typeface="Calibri"/>
                <a:cs typeface="Calibri"/>
              </a:rPr>
              <a:t>or</a:t>
            </a:r>
            <a:r>
              <a:rPr sz="1400" spc="-35" dirty="0">
                <a:latin typeface="Calibri"/>
                <a:cs typeface="Calibri"/>
              </a:rPr>
              <a:t> </a:t>
            </a:r>
            <a:r>
              <a:rPr sz="1400" dirty="0">
                <a:latin typeface="Calibri"/>
                <a:cs typeface="Calibri"/>
              </a:rPr>
              <a:t>even</a:t>
            </a:r>
            <a:r>
              <a:rPr sz="1400" spc="-25" dirty="0">
                <a:latin typeface="Calibri"/>
                <a:cs typeface="Calibri"/>
              </a:rPr>
              <a:t> </a:t>
            </a:r>
            <a:r>
              <a:rPr sz="1400" spc="-10" dirty="0">
                <a:latin typeface="Calibri"/>
                <a:cs typeface="Calibri"/>
              </a:rPr>
              <a:t>"SUBTITLE</a:t>
            </a:r>
            <a:r>
              <a:rPr sz="1400" spc="-35" dirty="0">
                <a:latin typeface="Calibri"/>
                <a:cs typeface="Calibri"/>
              </a:rPr>
              <a:t> </a:t>
            </a:r>
            <a:r>
              <a:rPr sz="1400" spc="-10" dirty="0">
                <a:latin typeface="Calibri"/>
                <a:cs typeface="Calibri"/>
              </a:rPr>
              <a:t>REQUIRED".</a:t>
            </a:r>
            <a:r>
              <a:rPr lang="en-US" sz="1400" spc="-10" dirty="0">
                <a:latin typeface="Calibri"/>
                <a:cs typeface="Calibri"/>
              </a:rPr>
              <a:t> If a course is not subtitle approved, the title box will not allow text entry.</a:t>
            </a:r>
          </a:p>
          <a:p>
            <a:pPr marL="12065" marR="5080" algn="ctr">
              <a:lnSpc>
                <a:spcPct val="100000"/>
              </a:lnSpc>
              <a:spcBef>
                <a:spcPts val="1680"/>
              </a:spcBef>
            </a:pPr>
            <a:r>
              <a:rPr sz="1400" dirty="0">
                <a:latin typeface="Calibri"/>
                <a:cs typeface="Calibri"/>
              </a:rPr>
              <a:t>All</a:t>
            </a:r>
            <a:r>
              <a:rPr sz="1400" spc="-35" dirty="0">
                <a:latin typeface="Calibri"/>
                <a:cs typeface="Calibri"/>
              </a:rPr>
              <a:t> </a:t>
            </a:r>
            <a:r>
              <a:rPr sz="1400" spc="-10" dirty="0">
                <a:latin typeface="Calibri"/>
                <a:cs typeface="Calibri"/>
              </a:rPr>
              <a:t>courses</a:t>
            </a:r>
            <a:r>
              <a:rPr sz="1400" spc="-40" dirty="0">
                <a:latin typeface="Calibri"/>
                <a:cs typeface="Calibri"/>
              </a:rPr>
              <a:t> </a:t>
            </a:r>
            <a:r>
              <a:rPr sz="1400" dirty="0">
                <a:latin typeface="Calibri"/>
                <a:cs typeface="Calibri"/>
              </a:rPr>
              <a:t>titles</a:t>
            </a:r>
            <a:r>
              <a:rPr sz="1400" spc="-10" dirty="0">
                <a:latin typeface="Calibri"/>
                <a:cs typeface="Calibri"/>
              </a:rPr>
              <a:t> </a:t>
            </a:r>
            <a:r>
              <a:rPr sz="1400" dirty="0">
                <a:latin typeface="Calibri"/>
                <a:cs typeface="Calibri"/>
              </a:rPr>
              <a:t>should</a:t>
            </a:r>
            <a:r>
              <a:rPr sz="1400" spc="-25"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entered</a:t>
            </a:r>
            <a:r>
              <a:rPr sz="1400" spc="-15" dirty="0">
                <a:latin typeface="Calibri"/>
                <a:cs typeface="Calibri"/>
              </a:rPr>
              <a:t> </a:t>
            </a:r>
            <a:r>
              <a:rPr sz="1400" dirty="0">
                <a:latin typeface="Calibri"/>
                <a:cs typeface="Calibri"/>
              </a:rPr>
              <a:t>in</a:t>
            </a:r>
            <a:r>
              <a:rPr sz="1400" spc="-30" dirty="0">
                <a:latin typeface="Calibri"/>
                <a:cs typeface="Calibri"/>
              </a:rPr>
              <a:t> </a:t>
            </a:r>
            <a:r>
              <a:rPr sz="1400" b="1" dirty="0">
                <a:latin typeface="Calibri"/>
                <a:cs typeface="Calibri"/>
              </a:rPr>
              <a:t>all</a:t>
            </a:r>
            <a:r>
              <a:rPr sz="1400" b="1" spc="-40" dirty="0">
                <a:latin typeface="Calibri"/>
                <a:cs typeface="Calibri"/>
              </a:rPr>
              <a:t> </a:t>
            </a:r>
            <a:r>
              <a:rPr sz="1400" b="1" dirty="0">
                <a:latin typeface="Calibri"/>
                <a:cs typeface="Calibri"/>
              </a:rPr>
              <a:t>caps</a:t>
            </a:r>
            <a:r>
              <a:rPr sz="1400" dirty="0">
                <a:latin typeface="Calibri"/>
                <a:cs typeface="Calibri"/>
              </a:rPr>
              <a:t>,</a:t>
            </a:r>
            <a:r>
              <a:rPr sz="1400" spc="-35"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a</a:t>
            </a:r>
            <a:r>
              <a:rPr sz="1400" spc="-35" dirty="0">
                <a:latin typeface="Calibri"/>
                <a:cs typeface="Calibri"/>
              </a:rPr>
              <a:t> </a:t>
            </a:r>
            <a:r>
              <a:rPr sz="1400" dirty="0">
                <a:latin typeface="Calibri"/>
                <a:cs typeface="Calibri"/>
              </a:rPr>
              <a:t>course</a:t>
            </a:r>
            <a:r>
              <a:rPr sz="1400" spc="-35" dirty="0">
                <a:latin typeface="Calibri"/>
                <a:cs typeface="Calibri"/>
              </a:rPr>
              <a:t> </a:t>
            </a:r>
            <a:r>
              <a:rPr sz="1400" dirty="0">
                <a:latin typeface="Calibri"/>
                <a:cs typeface="Calibri"/>
              </a:rPr>
              <a:t>that</a:t>
            </a:r>
            <a:r>
              <a:rPr sz="1400" spc="-15" dirty="0">
                <a:latin typeface="Calibri"/>
                <a:cs typeface="Calibri"/>
              </a:rPr>
              <a:t> </a:t>
            </a:r>
            <a:r>
              <a:rPr sz="1400" dirty="0">
                <a:latin typeface="Calibri"/>
                <a:cs typeface="Calibri"/>
              </a:rPr>
              <a:t>does</a:t>
            </a:r>
            <a:r>
              <a:rPr sz="1400" spc="-35" dirty="0">
                <a:latin typeface="Calibri"/>
                <a:cs typeface="Calibri"/>
              </a:rPr>
              <a:t> </a:t>
            </a:r>
            <a:r>
              <a:rPr sz="1400" dirty="0">
                <a:latin typeface="Calibri"/>
                <a:cs typeface="Calibri"/>
              </a:rPr>
              <a:t>not</a:t>
            </a:r>
            <a:r>
              <a:rPr sz="1400" spc="-20" dirty="0">
                <a:latin typeface="Calibri"/>
                <a:cs typeface="Calibri"/>
              </a:rPr>
              <a:t> </a:t>
            </a:r>
            <a:r>
              <a:rPr sz="1400" spc="-10" dirty="0">
                <a:latin typeface="Calibri"/>
                <a:cs typeface="Calibri"/>
              </a:rPr>
              <a:t>display</a:t>
            </a:r>
            <a:r>
              <a:rPr sz="1400" spc="-25" dirty="0">
                <a:latin typeface="Calibri"/>
                <a:cs typeface="Calibri"/>
              </a:rPr>
              <a:t> </a:t>
            </a:r>
            <a:r>
              <a:rPr sz="1400" dirty="0">
                <a:latin typeface="Calibri"/>
                <a:cs typeface="Calibri"/>
              </a:rPr>
              <a:t>"subtitle</a:t>
            </a:r>
            <a:r>
              <a:rPr sz="1400" spc="-10" dirty="0">
                <a:latin typeface="Calibri"/>
                <a:cs typeface="Calibri"/>
              </a:rPr>
              <a:t> required" should</a:t>
            </a:r>
            <a:endParaRPr sz="1400" dirty="0">
              <a:latin typeface="Calibri"/>
              <a:cs typeface="Calibri"/>
            </a:endParaRPr>
          </a:p>
          <a:p>
            <a:pPr algn="ctr">
              <a:lnSpc>
                <a:spcPct val="100000"/>
              </a:lnSpc>
            </a:pPr>
            <a:r>
              <a:rPr sz="1400" b="1" dirty="0">
                <a:latin typeface="Calibri"/>
                <a:cs typeface="Calibri"/>
              </a:rPr>
              <a:t>not</a:t>
            </a:r>
            <a:r>
              <a:rPr sz="1400" b="1" spc="-30" dirty="0">
                <a:latin typeface="Calibri"/>
                <a:cs typeface="Calibri"/>
              </a:rPr>
              <a:t> </a:t>
            </a:r>
            <a:r>
              <a:rPr sz="1400" dirty="0">
                <a:latin typeface="Calibri"/>
                <a:cs typeface="Calibri"/>
              </a:rPr>
              <a:t>be</a:t>
            </a:r>
            <a:r>
              <a:rPr sz="1400" spc="-20" dirty="0">
                <a:latin typeface="Calibri"/>
                <a:cs typeface="Calibri"/>
              </a:rPr>
              <a:t> </a:t>
            </a:r>
            <a:r>
              <a:rPr sz="1400" spc="-10" dirty="0">
                <a:latin typeface="Calibri"/>
                <a:cs typeface="Calibri"/>
              </a:rPr>
              <a:t>edited.</a:t>
            </a:r>
            <a:endParaRPr sz="1400" dirty="0">
              <a:latin typeface="Calibri"/>
              <a:cs typeface="Calibri"/>
            </a:endParaRPr>
          </a:p>
        </p:txBody>
      </p:sp>
      <p:grpSp>
        <p:nvGrpSpPr>
          <p:cNvPr id="4" name="object 4"/>
          <p:cNvGrpSpPr/>
          <p:nvPr/>
        </p:nvGrpSpPr>
        <p:grpSpPr>
          <a:xfrm>
            <a:off x="4453128" y="3613403"/>
            <a:ext cx="239267" cy="1362455"/>
            <a:chOff x="4453128" y="3613403"/>
            <a:chExt cx="239267" cy="1362455"/>
          </a:xfrm>
        </p:grpSpPr>
        <p:pic>
          <p:nvPicPr>
            <p:cNvPr id="6" name="object 6"/>
            <p:cNvPicPr/>
            <p:nvPr/>
          </p:nvPicPr>
          <p:blipFill>
            <a:blip r:embed="rId2" cstate="print"/>
            <a:stretch>
              <a:fillRect/>
            </a:stretch>
          </p:blipFill>
          <p:spPr>
            <a:xfrm>
              <a:off x="4453128" y="3613403"/>
              <a:ext cx="239267" cy="1362455"/>
            </a:xfrm>
            <a:prstGeom prst="rect">
              <a:avLst/>
            </a:prstGeom>
          </p:spPr>
        </p:pic>
        <p:sp>
          <p:nvSpPr>
            <p:cNvPr id="7" name="object 7"/>
            <p:cNvSpPr/>
            <p:nvPr/>
          </p:nvSpPr>
          <p:spPr>
            <a:xfrm>
              <a:off x="4563618" y="3635501"/>
              <a:ext cx="8890" cy="1137920"/>
            </a:xfrm>
            <a:custGeom>
              <a:avLst/>
              <a:gdLst/>
              <a:ahLst/>
              <a:cxnLst/>
              <a:rect l="l" t="t" r="r" b="b"/>
              <a:pathLst>
                <a:path w="8889" h="1137920">
                  <a:moveTo>
                    <a:pt x="0" y="0"/>
                  </a:moveTo>
                  <a:lnTo>
                    <a:pt x="8496" y="1137767"/>
                  </a:lnTo>
                </a:path>
              </a:pathLst>
            </a:custGeom>
            <a:ln w="25400">
              <a:solidFill>
                <a:srgbClr val="FF0000"/>
              </a:solidFill>
            </a:ln>
          </p:spPr>
          <p:txBody>
            <a:bodyPr wrap="square" lIns="0" tIns="0" rIns="0" bIns="0" rtlCol="0"/>
            <a:lstStyle/>
            <a:p>
              <a:endParaRPr/>
            </a:p>
          </p:txBody>
        </p:sp>
        <p:sp>
          <p:nvSpPr>
            <p:cNvPr id="8" name="object 8"/>
            <p:cNvSpPr/>
            <p:nvPr/>
          </p:nvSpPr>
          <p:spPr>
            <a:xfrm>
              <a:off x="4533917" y="4760291"/>
              <a:ext cx="76200" cy="76835"/>
            </a:xfrm>
            <a:custGeom>
              <a:avLst/>
              <a:gdLst/>
              <a:ahLst/>
              <a:cxnLst/>
              <a:rect l="l" t="t" r="r" b="b"/>
              <a:pathLst>
                <a:path w="76200" h="76835">
                  <a:moveTo>
                    <a:pt x="76200" y="0"/>
                  </a:moveTo>
                  <a:lnTo>
                    <a:pt x="0" y="571"/>
                  </a:lnTo>
                  <a:lnTo>
                    <a:pt x="38671" y="76479"/>
                  </a:lnTo>
                  <a:lnTo>
                    <a:pt x="76200" y="0"/>
                  </a:lnTo>
                  <a:close/>
                </a:path>
              </a:pathLst>
            </a:custGeom>
            <a:solidFill>
              <a:srgbClr val="FF0000"/>
            </a:solidFill>
          </p:spPr>
          <p:txBody>
            <a:bodyPr wrap="square" lIns="0" tIns="0" rIns="0" bIns="0" rtlCol="0"/>
            <a:lstStyle/>
            <a:p>
              <a:endParaRPr/>
            </a:p>
          </p:txBody>
        </p:sp>
      </p:grpSp>
      <p:pic>
        <p:nvPicPr>
          <p:cNvPr id="10" name="Picture 9">
            <a:extLst>
              <a:ext uri="{FF2B5EF4-FFF2-40B4-BE49-F238E27FC236}">
                <a16:creationId xmlns:a16="http://schemas.microsoft.com/office/drawing/2014/main" id="{C6314519-2998-0F2C-F1D0-7C17291CB911}"/>
              </a:ext>
            </a:extLst>
          </p:cNvPr>
          <p:cNvPicPr>
            <a:picLocks noChangeAspect="1"/>
          </p:cNvPicPr>
          <p:nvPr/>
        </p:nvPicPr>
        <p:blipFill>
          <a:blip r:embed="rId3"/>
          <a:stretch>
            <a:fillRect/>
          </a:stretch>
        </p:blipFill>
        <p:spPr>
          <a:xfrm>
            <a:off x="833161" y="2685513"/>
            <a:ext cx="7553912" cy="801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444A1853-9301-E738-9505-6E2982170FE4}"/>
              </a:ext>
            </a:extLst>
          </p:cNvPr>
          <p:cNvPicPr>
            <a:picLocks noChangeAspect="1"/>
          </p:cNvPicPr>
          <p:nvPr/>
        </p:nvPicPr>
        <p:blipFill>
          <a:blip r:embed="rId4"/>
          <a:stretch>
            <a:fillRect/>
          </a:stretch>
        </p:blipFill>
        <p:spPr>
          <a:xfrm>
            <a:off x="827585" y="4975858"/>
            <a:ext cx="7553912" cy="850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p:nvPr/>
        </p:nvSpPr>
        <p:spPr>
          <a:xfrm>
            <a:off x="497800" y="382872"/>
            <a:ext cx="8148320" cy="1742144"/>
          </a:xfrm>
          <a:prstGeom prst="rect">
            <a:avLst/>
          </a:prstGeom>
        </p:spPr>
        <p:txBody>
          <a:bodyPr vert="horz" wrap="square" lIns="0" tIns="13335" rIns="0" bIns="0" rtlCol="0">
            <a:spAutoFit/>
          </a:bodyPr>
          <a:lstStyle/>
          <a:p>
            <a:pPr marL="45720" marR="36830"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6</a:t>
            </a:r>
            <a:r>
              <a:rPr sz="1400" b="1" u="none" dirty="0">
                <a:latin typeface="Calibri"/>
                <a:cs typeface="Calibri"/>
              </a:rPr>
              <a:t>:</a:t>
            </a:r>
            <a:r>
              <a:rPr sz="1400" b="1" u="none" spc="-30" dirty="0">
                <a:latin typeface="Calibri"/>
                <a:cs typeface="Calibri"/>
              </a:rPr>
              <a:t> </a:t>
            </a:r>
            <a:r>
              <a:rPr sz="1400" u="none" dirty="0">
                <a:latin typeface="Calibri"/>
                <a:cs typeface="Calibri"/>
              </a:rPr>
              <a:t>If</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course</a:t>
            </a:r>
            <a:r>
              <a:rPr sz="1400" u="none" spc="-40" dirty="0">
                <a:latin typeface="Calibri"/>
                <a:cs typeface="Calibri"/>
              </a:rPr>
              <a:t> </a:t>
            </a:r>
            <a:r>
              <a:rPr sz="1400" u="none" dirty="0">
                <a:latin typeface="Calibri"/>
                <a:cs typeface="Calibri"/>
              </a:rPr>
              <a:t>is</a:t>
            </a:r>
            <a:r>
              <a:rPr sz="1400" u="none" spc="-35" dirty="0">
                <a:latin typeface="Calibri"/>
                <a:cs typeface="Calibri"/>
              </a:rPr>
              <a:t> </a:t>
            </a:r>
            <a:r>
              <a:rPr sz="1400" u="none" dirty="0">
                <a:latin typeface="Calibri"/>
                <a:cs typeface="Calibri"/>
              </a:rPr>
              <a:t>a</a:t>
            </a:r>
            <a:r>
              <a:rPr sz="1400" u="none" spc="-40" dirty="0">
                <a:latin typeface="Calibri"/>
                <a:cs typeface="Calibri"/>
              </a:rPr>
              <a:t> </a:t>
            </a:r>
            <a:r>
              <a:rPr sz="1400" u="none" dirty="0">
                <a:latin typeface="Calibri"/>
                <a:cs typeface="Calibri"/>
              </a:rPr>
              <a:t>Distance</a:t>
            </a:r>
            <a:r>
              <a:rPr sz="1400" u="none" spc="-30" dirty="0">
                <a:latin typeface="Calibri"/>
                <a:cs typeface="Calibri"/>
              </a:rPr>
              <a:t> </a:t>
            </a:r>
            <a:r>
              <a:rPr sz="1400" u="none" dirty="0">
                <a:latin typeface="Calibri"/>
                <a:cs typeface="Calibri"/>
              </a:rPr>
              <a:t>Learning</a:t>
            </a:r>
            <a:r>
              <a:rPr sz="1400" u="none" spc="-25" dirty="0">
                <a:latin typeface="Calibri"/>
                <a:cs typeface="Calibri"/>
              </a:rPr>
              <a:t> </a:t>
            </a:r>
            <a:r>
              <a:rPr sz="1400" u="none" dirty="0">
                <a:latin typeface="Calibri"/>
                <a:cs typeface="Calibri"/>
              </a:rPr>
              <a:t>course</a:t>
            </a:r>
            <a:r>
              <a:rPr sz="1400" u="none" spc="-40" dirty="0">
                <a:latin typeface="Calibri"/>
                <a:cs typeface="Calibri"/>
              </a:rPr>
              <a:t> </a:t>
            </a:r>
            <a:r>
              <a:rPr sz="1400" u="none" dirty="0">
                <a:latin typeface="Calibri"/>
                <a:cs typeface="Calibri"/>
              </a:rPr>
              <a:t>(ex.</a:t>
            </a:r>
            <a:r>
              <a:rPr sz="1400" u="none" spc="-30" dirty="0">
                <a:latin typeface="Calibri"/>
                <a:cs typeface="Calibri"/>
              </a:rPr>
              <a:t> </a:t>
            </a:r>
            <a:r>
              <a:rPr sz="1400" u="none" dirty="0">
                <a:latin typeface="Calibri"/>
                <a:cs typeface="Calibri"/>
              </a:rPr>
              <a:t>Fully</a:t>
            </a:r>
            <a:r>
              <a:rPr sz="1400" u="none" spc="-35" dirty="0">
                <a:latin typeface="Calibri"/>
                <a:cs typeface="Calibri"/>
              </a:rPr>
              <a:t> </a:t>
            </a:r>
            <a:r>
              <a:rPr sz="1400" u="none" dirty="0">
                <a:latin typeface="Calibri"/>
                <a:cs typeface="Calibri"/>
              </a:rPr>
              <a:t>Online,</a:t>
            </a:r>
            <a:r>
              <a:rPr sz="1400" u="none" spc="-15" dirty="0">
                <a:latin typeface="Calibri"/>
                <a:cs typeface="Calibri"/>
              </a:rPr>
              <a:t> </a:t>
            </a:r>
            <a:r>
              <a:rPr sz="1400" u="none" dirty="0">
                <a:latin typeface="Calibri"/>
                <a:cs typeface="Calibri"/>
              </a:rPr>
              <a:t>Hybrid,</a:t>
            </a:r>
            <a:r>
              <a:rPr sz="1400" u="none" spc="-25" dirty="0">
                <a:latin typeface="Calibri"/>
                <a:cs typeface="Calibri"/>
              </a:rPr>
              <a:t> </a:t>
            </a:r>
            <a:r>
              <a:rPr sz="1400" u="none" dirty="0">
                <a:latin typeface="Calibri"/>
                <a:cs typeface="Calibri"/>
              </a:rPr>
              <a:t>or</a:t>
            </a:r>
            <a:r>
              <a:rPr sz="1400" u="none" spc="-45" dirty="0">
                <a:latin typeface="Calibri"/>
                <a:cs typeface="Calibri"/>
              </a:rPr>
              <a:t> </a:t>
            </a:r>
            <a:r>
              <a:rPr sz="1400" u="none" spc="-10" dirty="0">
                <a:latin typeface="Calibri"/>
                <a:cs typeface="Calibri"/>
              </a:rPr>
              <a:t>Compressed</a:t>
            </a:r>
            <a:r>
              <a:rPr sz="1400" u="none" spc="-30" dirty="0">
                <a:latin typeface="Calibri"/>
                <a:cs typeface="Calibri"/>
              </a:rPr>
              <a:t> </a:t>
            </a:r>
            <a:r>
              <a:rPr sz="1400" u="none" dirty="0">
                <a:latin typeface="Calibri"/>
                <a:cs typeface="Calibri"/>
              </a:rPr>
              <a:t>Video),</a:t>
            </a:r>
            <a:r>
              <a:rPr sz="1400" u="none" spc="-25" dirty="0">
                <a:latin typeface="Calibri"/>
                <a:cs typeface="Calibri"/>
              </a:rPr>
              <a:t> </a:t>
            </a:r>
            <a:r>
              <a:rPr sz="1400" u="none" dirty="0">
                <a:latin typeface="Calibri"/>
                <a:cs typeface="Calibri"/>
              </a:rPr>
              <a:t>you</a:t>
            </a:r>
            <a:r>
              <a:rPr sz="1400" u="none" spc="-45" dirty="0">
                <a:latin typeface="Calibri"/>
                <a:cs typeface="Calibri"/>
              </a:rPr>
              <a:t> </a:t>
            </a:r>
            <a:r>
              <a:rPr sz="1400" u="none" dirty="0">
                <a:latin typeface="Calibri"/>
                <a:cs typeface="Calibri"/>
              </a:rPr>
              <a:t>will</a:t>
            </a:r>
            <a:r>
              <a:rPr sz="1400" u="none" spc="-35" dirty="0">
                <a:latin typeface="Calibri"/>
                <a:cs typeface="Calibri"/>
              </a:rPr>
              <a:t> </a:t>
            </a:r>
            <a:r>
              <a:rPr sz="1400" u="none" spc="-20" dirty="0">
                <a:latin typeface="Calibri"/>
                <a:cs typeface="Calibri"/>
              </a:rPr>
              <a:t>need </a:t>
            </a:r>
            <a:r>
              <a:rPr sz="1400" u="none" dirty="0">
                <a:latin typeface="Calibri"/>
                <a:cs typeface="Calibri"/>
              </a:rPr>
              <a:t>to</a:t>
            </a:r>
            <a:r>
              <a:rPr sz="1400" u="none" spc="-45" dirty="0">
                <a:latin typeface="Calibri"/>
                <a:cs typeface="Calibri"/>
              </a:rPr>
              <a:t> </a:t>
            </a:r>
            <a:r>
              <a:rPr sz="1400" u="none" dirty="0">
                <a:latin typeface="Calibri"/>
                <a:cs typeface="Calibri"/>
              </a:rPr>
              <a:t>change</a:t>
            </a:r>
            <a:r>
              <a:rPr sz="1400" u="none" spc="-20" dirty="0">
                <a:latin typeface="Calibri"/>
                <a:cs typeface="Calibri"/>
              </a:rPr>
              <a:t> </a:t>
            </a:r>
            <a:r>
              <a:rPr sz="1400" u="none" dirty="0">
                <a:latin typeface="Calibri"/>
                <a:cs typeface="Calibri"/>
              </a:rPr>
              <a:t>the</a:t>
            </a:r>
            <a:r>
              <a:rPr sz="1400" u="none" spc="-40" dirty="0">
                <a:latin typeface="Calibri"/>
                <a:cs typeface="Calibri"/>
              </a:rPr>
              <a:t> </a:t>
            </a:r>
            <a:r>
              <a:rPr sz="1400" u="none" dirty="0">
                <a:latin typeface="Calibri"/>
                <a:cs typeface="Calibri"/>
              </a:rPr>
              <a:t>Location</a:t>
            </a:r>
            <a:r>
              <a:rPr sz="1400" u="none" spc="-50" dirty="0">
                <a:latin typeface="Calibri"/>
                <a:cs typeface="Calibri"/>
              </a:rPr>
              <a:t> </a:t>
            </a:r>
            <a:r>
              <a:rPr sz="1400" u="none" dirty="0">
                <a:latin typeface="Calibri"/>
                <a:cs typeface="Calibri"/>
              </a:rPr>
              <a:t>code</a:t>
            </a:r>
            <a:r>
              <a:rPr sz="1400" u="none" spc="-35" dirty="0">
                <a:latin typeface="Calibri"/>
                <a:cs typeface="Calibri"/>
              </a:rPr>
              <a:t> </a:t>
            </a:r>
            <a:r>
              <a:rPr sz="1400" u="none" dirty="0">
                <a:latin typeface="Calibri"/>
                <a:cs typeface="Calibri"/>
              </a:rPr>
              <a:t>to</a:t>
            </a:r>
            <a:r>
              <a:rPr sz="1400" u="none" spc="-40" dirty="0">
                <a:latin typeface="Calibri"/>
                <a:cs typeface="Calibri"/>
              </a:rPr>
              <a:t> </a:t>
            </a:r>
            <a:r>
              <a:rPr sz="1400" b="1" u="none" dirty="0">
                <a:latin typeface="Calibri"/>
                <a:cs typeface="Calibri"/>
              </a:rPr>
              <a:t>10548782</a:t>
            </a:r>
            <a:r>
              <a:rPr sz="1400" b="1" u="none" spc="-10" dirty="0">
                <a:latin typeface="Calibri"/>
                <a:cs typeface="Calibri"/>
              </a:rPr>
              <a:t> </a:t>
            </a:r>
            <a:r>
              <a:rPr sz="1400" b="1" u="none" dirty="0">
                <a:latin typeface="Calibri"/>
                <a:cs typeface="Calibri"/>
              </a:rPr>
              <a:t>–</a:t>
            </a:r>
            <a:r>
              <a:rPr sz="1400" b="1" u="none" spc="-50" dirty="0">
                <a:latin typeface="Calibri"/>
                <a:cs typeface="Calibri"/>
              </a:rPr>
              <a:t> </a:t>
            </a:r>
            <a:r>
              <a:rPr sz="1400" b="1" u="none" spc="-10" dirty="0">
                <a:latin typeface="Calibri"/>
                <a:cs typeface="Calibri"/>
              </a:rPr>
              <a:t>DLMULTISITE</a:t>
            </a:r>
            <a:r>
              <a:rPr sz="1400" u="none" spc="-10" dirty="0">
                <a:latin typeface="Calibri"/>
                <a:cs typeface="Calibri"/>
              </a:rPr>
              <a:t>.</a:t>
            </a:r>
            <a:r>
              <a:rPr sz="1400" u="none" spc="-50" dirty="0">
                <a:latin typeface="Calibri"/>
                <a:cs typeface="Calibri"/>
              </a:rPr>
              <a:t> </a:t>
            </a:r>
            <a:r>
              <a:rPr sz="1400" u="none" dirty="0">
                <a:latin typeface="Calibri"/>
                <a:cs typeface="Calibri"/>
              </a:rPr>
              <a:t>This</a:t>
            </a:r>
            <a:r>
              <a:rPr sz="1400" u="none" spc="-25" dirty="0">
                <a:latin typeface="Calibri"/>
                <a:cs typeface="Calibri"/>
              </a:rPr>
              <a:t> </a:t>
            </a:r>
            <a:r>
              <a:rPr sz="1400" u="none" dirty="0">
                <a:latin typeface="Calibri"/>
                <a:cs typeface="Calibri"/>
              </a:rPr>
              <a:t>Location</a:t>
            </a:r>
            <a:r>
              <a:rPr sz="1400" u="none" spc="-50" dirty="0">
                <a:latin typeface="Calibri"/>
                <a:cs typeface="Calibri"/>
              </a:rPr>
              <a:t> </a:t>
            </a:r>
            <a:r>
              <a:rPr sz="1400" u="none" dirty="0">
                <a:latin typeface="Calibri"/>
                <a:cs typeface="Calibri"/>
              </a:rPr>
              <a:t>box</a:t>
            </a:r>
            <a:r>
              <a:rPr sz="1400" u="none" spc="-40" dirty="0">
                <a:latin typeface="Calibri"/>
                <a:cs typeface="Calibri"/>
              </a:rPr>
              <a:t> </a:t>
            </a:r>
            <a:r>
              <a:rPr sz="1400" u="none" dirty="0">
                <a:latin typeface="Calibri"/>
                <a:cs typeface="Calibri"/>
              </a:rPr>
              <a:t>will</a:t>
            </a:r>
            <a:r>
              <a:rPr sz="1400" u="none" spc="-45" dirty="0">
                <a:latin typeface="Calibri"/>
                <a:cs typeface="Calibri"/>
              </a:rPr>
              <a:t> </a:t>
            </a:r>
            <a:r>
              <a:rPr sz="1400" u="none" dirty="0">
                <a:latin typeface="Calibri"/>
                <a:cs typeface="Calibri"/>
              </a:rPr>
              <a:t>also</a:t>
            </a:r>
            <a:r>
              <a:rPr sz="1400" u="none" spc="-50" dirty="0">
                <a:latin typeface="Calibri"/>
                <a:cs typeface="Calibri"/>
              </a:rPr>
              <a:t> </a:t>
            </a:r>
            <a:r>
              <a:rPr sz="1400" u="none" dirty="0">
                <a:latin typeface="Calibri"/>
                <a:cs typeface="Calibri"/>
              </a:rPr>
              <a:t>be</a:t>
            </a:r>
            <a:r>
              <a:rPr sz="1400" u="none" spc="-30" dirty="0">
                <a:latin typeface="Calibri"/>
                <a:cs typeface="Calibri"/>
              </a:rPr>
              <a:t> </a:t>
            </a:r>
            <a:r>
              <a:rPr sz="1400" u="none" dirty="0">
                <a:latin typeface="Calibri"/>
                <a:cs typeface="Calibri"/>
              </a:rPr>
              <a:t>used</a:t>
            </a:r>
            <a:r>
              <a:rPr sz="1400" u="none" spc="-35" dirty="0">
                <a:latin typeface="Calibri"/>
                <a:cs typeface="Calibri"/>
              </a:rPr>
              <a:t> </a:t>
            </a:r>
            <a:r>
              <a:rPr sz="1400" u="none" dirty="0">
                <a:latin typeface="Calibri"/>
                <a:cs typeface="Calibri"/>
              </a:rPr>
              <a:t>for</a:t>
            </a:r>
            <a:r>
              <a:rPr sz="1400" u="none" spc="-65" dirty="0">
                <a:latin typeface="Calibri"/>
                <a:cs typeface="Calibri"/>
              </a:rPr>
              <a:t> </a:t>
            </a:r>
            <a:r>
              <a:rPr sz="1400" u="none" dirty="0">
                <a:latin typeface="Calibri"/>
                <a:cs typeface="Calibri"/>
              </a:rPr>
              <a:t>sections</a:t>
            </a:r>
            <a:r>
              <a:rPr sz="1400" u="none" spc="-30" dirty="0">
                <a:latin typeface="Calibri"/>
                <a:cs typeface="Calibri"/>
              </a:rPr>
              <a:t> </a:t>
            </a:r>
            <a:r>
              <a:rPr sz="1400" u="none" spc="-20" dirty="0">
                <a:latin typeface="Calibri"/>
                <a:cs typeface="Calibri"/>
              </a:rPr>
              <a:t>that </a:t>
            </a:r>
            <a:r>
              <a:rPr sz="1400" u="none" spc="-10" dirty="0">
                <a:latin typeface="Calibri"/>
                <a:cs typeface="Calibri"/>
              </a:rPr>
              <a:t>take</a:t>
            </a:r>
            <a:r>
              <a:rPr sz="1400" u="none" spc="-30" dirty="0">
                <a:latin typeface="Calibri"/>
                <a:cs typeface="Calibri"/>
              </a:rPr>
              <a:t> </a:t>
            </a:r>
            <a:r>
              <a:rPr sz="1400" u="none" dirty="0">
                <a:latin typeface="Calibri"/>
                <a:cs typeface="Calibri"/>
              </a:rPr>
              <a:t>place</a:t>
            </a:r>
            <a:r>
              <a:rPr sz="1400" u="none" spc="-30" dirty="0">
                <a:latin typeface="Calibri"/>
                <a:cs typeface="Calibri"/>
              </a:rPr>
              <a:t> </a:t>
            </a:r>
            <a:r>
              <a:rPr sz="1400" u="none" dirty="0">
                <a:latin typeface="Calibri"/>
                <a:cs typeface="Calibri"/>
              </a:rPr>
              <a:t>at</a:t>
            </a:r>
            <a:r>
              <a:rPr sz="1400" u="none" spc="-25" dirty="0">
                <a:latin typeface="Calibri"/>
                <a:cs typeface="Calibri"/>
              </a:rPr>
              <a:t> </a:t>
            </a:r>
            <a:r>
              <a:rPr sz="1400" u="none" dirty="0">
                <a:latin typeface="Calibri"/>
                <a:cs typeface="Calibri"/>
              </a:rPr>
              <a:t>a</a:t>
            </a:r>
            <a:r>
              <a:rPr sz="1400" u="none" spc="-35" dirty="0">
                <a:latin typeface="Calibri"/>
                <a:cs typeface="Calibri"/>
              </a:rPr>
              <a:t> </a:t>
            </a:r>
            <a:r>
              <a:rPr sz="1400" u="none" dirty="0">
                <a:latin typeface="Calibri"/>
                <a:cs typeface="Calibri"/>
              </a:rPr>
              <a:t>specific</a:t>
            </a:r>
            <a:r>
              <a:rPr sz="1400" u="none" spc="-35" dirty="0">
                <a:latin typeface="Calibri"/>
                <a:cs typeface="Calibri"/>
              </a:rPr>
              <a:t> </a:t>
            </a:r>
            <a:r>
              <a:rPr sz="1400" u="none" spc="-10" dirty="0">
                <a:latin typeface="Calibri"/>
                <a:cs typeface="Calibri"/>
              </a:rPr>
              <a:t>off-campus</a:t>
            </a:r>
            <a:r>
              <a:rPr sz="1400" u="none" spc="-60" dirty="0">
                <a:latin typeface="Calibri"/>
                <a:cs typeface="Calibri"/>
              </a:rPr>
              <a:t> </a:t>
            </a:r>
            <a:r>
              <a:rPr sz="1400" u="none" dirty="0">
                <a:latin typeface="Calibri"/>
                <a:cs typeface="Calibri"/>
              </a:rPr>
              <a:t>location,</a:t>
            </a:r>
            <a:r>
              <a:rPr sz="1400" u="none" spc="-40" dirty="0">
                <a:latin typeface="Calibri"/>
                <a:cs typeface="Calibri"/>
              </a:rPr>
              <a:t> </a:t>
            </a:r>
            <a:r>
              <a:rPr sz="1400" u="none" dirty="0">
                <a:latin typeface="Calibri"/>
                <a:cs typeface="Calibri"/>
              </a:rPr>
              <a:t>such</a:t>
            </a:r>
            <a:r>
              <a:rPr sz="1400" u="none" spc="-30" dirty="0">
                <a:latin typeface="Calibri"/>
                <a:cs typeface="Calibri"/>
              </a:rPr>
              <a:t> </a:t>
            </a:r>
            <a:r>
              <a:rPr sz="1400" u="none" dirty="0">
                <a:latin typeface="Calibri"/>
                <a:cs typeface="Calibri"/>
              </a:rPr>
              <a:t>as</a:t>
            </a:r>
            <a:r>
              <a:rPr sz="1400" u="none" spc="-35" dirty="0">
                <a:latin typeface="Calibri"/>
                <a:cs typeface="Calibri"/>
              </a:rPr>
              <a:t> </a:t>
            </a:r>
            <a:r>
              <a:rPr sz="1400" u="none" dirty="0">
                <a:latin typeface="Calibri"/>
                <a:cs typeface="Calibri"/>
              </a:rPr>
              <a:t>a</a:t>
            </a:r>
            <a:r>
              <a:rPr sz="1400" u="none" spc="-30" dirty="0">
                <a:latin typeface="Calibri"/>
                <a:cs typeface="Calibri"/>
              </a:rPr>
              <a:t> </a:t>
            </a:r>
            <a:r>
              <a:rPr sz="1400" u="none" dirty="0">
                <a:latin typeface="Calibri"/>
                <a:cs typeface="Calibri"/>
              </a:rPr>
              <a:t>Study</a:t>
            </a:r>
            <a:r>
              <a:rPr sz="1400" u="none" spc="-35" dirty="0">
                <a:latin typeface="Calibri"/>
                <a:cs typeface="Calibri"/>
              </a:rPr>
              <a:t> </a:t>
            </a:r>
            <a:r>
              <a:rPr sz="1400" u="none" dirty="0">
                <a:latin typeface="Calibri"/>
                <a:cs typeface="Calibri"/>
              </a:rPr>
              <a:t>Abroad</a:t>
            </a:r>
            <a:r>
              <a:rPr sz="1400" u="none" spc="-45" dirty="0">
                <a:latin typeface="Calibri"/>
                <a:cs typeface="Calibri"/>
              </a:rPr>
              <a:t> </a:t>
            </a:r>
            <a:r>
              <a:rPr sz="1400" u="none" dirty="0">
                <a:latin typeface="Calibri"/>
                <a:cs typeface="Calibri"/>
              </a:rPr>
              <a:t>or</a:t>
            </a:r>
            <a:r>
              <a:rPr sz="1400" u="none" spc="-40" dirty="0">
                <a:latin typeface="Calibri"/>
                <a:cs typeface="Calibri"/>
              </a:rPr>
              <a:t> </a:t>
            </a:r>
            <a:r>
              <a:rPr sz="1400" u="none" dirty="0">
                <a:latin typeface="Calibri"/>
                <a:cs typeface="Calibri"/>
              </a:rPr>
              <a:t>Independent</a:t>
            </a:r>
            <a:r>
              <a:rPr sz="1400" u="none" spc="5" dirty="0">
                <a:latin typeface="Calibri"/>
                <a:cs typeface="Calibri"/>
              </a:rPr>
              <a:t> </a:t>
            </a:r>
            <a:r>
              <a:rPr sz="1400" u="none" dirty="0">
                <a:latin typeface="Calibri"/>
                <a:cs typeface="Calibri"/>
              </a:rPr>
              <a:t>Study</a:t>
            </a:r>
            <a:r>
              <a:rPr sz="1400" u="none" spc="-25" dirty="0">
                <a:latin typeface="Calibri"/>
                <a:cs typeface="Calibri"/>
              </a:rPr>
              <a:t> </a:t>
            </a:r>
            <a:r>
              <a:rPr sz="1400" u="none" spc="-10" dirty="0">
                <a:latin typeface="Calibri"/>
                <a:cs typeface="Calibri"/>
              </a:rPr>
              <a:t>locations.</a:t>
            </a:r>
            <a:endParaRPr sz="1400" dirty="0">
              <a:latin typeface="Calibri"/>
              <a:cs typeface="Calibri"/>
            </a:endParaRPr>
          </a:p>
          <a:p>
            <a:pPr marL="12065" marR="5080" algn="ctr">
              <a:lnSpc>
                <a:spcPct val="100000"/>
              </a:lnSpc>
              <a:spcBef>
                <a:spcPts val="1680"/>
              </a:spcBef>
            </a:pPr>
            <a:r>
              <a:rPr sz="1400" spc="-20" dirty="0">
                <a:latin typeface="Calibri"/>
                <a:cs typeface="Calibri"/>
              </a:rPr>
              <a:t>You</a:t>
            </a:r>
            <a:r>
              <a:rPr sz="1400" spc="-40" dirty="0">
                <a:latin typeface="Calibri"/>
                <a:cs typeface="Calibri"/>
              </a:rPr>
              <a:t> </a:t>
            </a:r>
            <a:r>
              <a:rPr sz="1400" dirty="0">
                <a:latin typeface="Calibri"/>
                <a:cs typeface="Calibri"/>
              </a:rPr>
              <a:t>can</a:t>
            </a:r>
            <a:r>
              <a:rPr sz="1400" spc="-50" dirty="0">
                <a:latin typeface="Calibri"/>
                <a:cs typeface="Calibri"/>
              </a:rPr>
              <a:t> </a:t>
            </a:r>
            <a:r>
              <a:rPr sz="1400" dirty="0">
                <a:latin typeface="Calibri"/>
                <a:cs typeface="Calibri"/>
              </a:rPr>
              <a:t>use</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search</a:t>
            </a:r>
            <a:r>
              <a:rPr sz="1400" spc="-35" dirty="0">
                <a:latin typeface="Calibri"/>
                <a:cs typeface="Calibri"/>
              </a:rPr>
              <a:t> </a:t>
            </a:r>
            <a:r>
              <a:rPr sz="1400" spc="-10" dirty="0">
                <a:latin typeface="Calibri"/>
                <a:cs typeface="Calibri"/>
              </a:rPr>
              <a:t>pop-</a:t>
            </a:r>
            <a:r>
              <a:rPr sz="1400" dirty="0">
                <a:latin typeface="Calibri"/>
                <a:cs typeface="Calibri"/>
              </a:rPr>
              <a:t>up</a:t>
            </a:r>
            <a:r>
              <a:rPr sz="1400" spc="-40" dirty="0">
                <a:latin typeface="Calibri"/>
                <a:cs typeface="Calibri"/>
              </a:rPr>
              <a:t> </a:t>
            </a:r>
            <a:r>
              <a:rPr sz="1400" dirty="0">
                <a:latin typeface="Calibri"/>
                <a:cs typeface="Calibri"/>
              </a:rPr>
              <a:t>box</a:t>
            </a:r>
            <a:r>
              <a:rPr sz="1400" spc="-40"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find</a:t>
            </a:r>
            <a:r>
              <a:rPr sz="1400" spc="-55"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correct</a:t>
            </a:r>
            <a:r>
              <a:rPr sz="1400" spc="-35" dirty="0">
                <a:latin typeface="Calibri"/>
                <a:cs typeface="Calibri"/>
              </a:rPr>
              <a:t> </a:t>
            </a:r>
            <a:r>
              <a:rPr sz="1400" dirty="0">
                <a:latin typeface="Calibri"/>
                <a:cs typeface="Calibri"/>
              </a:rPr>
              <a:t>Location</a:t>
            </a:r>
            <a:r>
              <a:rPr sz="1400" spc="-50" dirty="0">
                <a:latin typeface="Calibri"/>
                <a:cs typeface="Calibri"/>
              </a:rPr>
              <a:t> </a:t>
            </a:r>
            <a:r>
              <a:rPr sz="1400" dirty="0">
                <a:latin typeface="Calibri"/>
                <a:cs typeface="Calibri"/>
              </a:rPr>
              <a:t>code.</a:t>
            </a:r>
            <a:r>
              <a:rPr sz="1400" spc="-50" dirty="0">
                <a:latin typeface="Calibri"/>
                <a:cs typeface="Calibri"/>
              </a:rPr>
              <a:t> </a:t>
            </a:r>
            <a:r>
              <a:rPr sz="1400" dirty="0">
                <a:latin typeface="Calibri"/>
                <a:cs typeface="Calibri"/>
              </a:rPr>
              <a:t>Click</a:t>
            </a:r>
            <a:r>
              <a:rPr sz="1400" spc="-35"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search</a:t>
            </a:r>
            <a:r>
              <a:rPr sz="1400" spc="-35" dirty="0">
                <a:latin typeface="Calibri"/>
                <a:cs typeface="Calibri"/>
              </a:rPr>
              <a:t> </a:t>
            </a:r>
            <a:r>
              <a:rPr sz="1400" dirty="0">
                <a:latin typeface="Calibri"/>
                <a:cs typeface="Calibri"/>
              </a:rPr>
              <a:t>symbol</a:t>
            </a:r>
            <a:r>
              <a:rPr lang="en-US" sz="1400" dirty="0">
                <a:latin typeface="Calibri"/>
                <a:cs typeface="Calibri"/>
              </a:rPr>
              <a:t> and </a:t>
            </a:r>
            <a:r>
              <a:rPr sz="1400" dirty="0">
                <a:latin typeface="Calibri"/>
                <a:cs typeface="Calibri"/>
              </a:rPr>
              <a:t>then</a:t>
            </a:r>
            <a:r>
              <a:rPr sz="1400" spc="-25" dirty="0">
                <a:latin typeface="Calibri"/>
                <a:cs typeface="Calibri"/>
              </a:rPr>
              <a:t> </a:t>
            </a:r>
            <a:r>
              <a:rPr lang="en-US" sz="1400" dirty="0">
                <a:latin typeface="Calibri"/>
                <a:cs typeface="Calibri"/>
              </a:rPr>
              <a:t>hit enter</a:t>
            </a:r>
            <a:r>
              <a:rPr sz="1400" dirty="0">
                <a:latin typeface="Calibri"/>
                <a:cs typeface="Calibri"/>
              </a:rPr>
              <a:t>.</a:t>
            </a:r>
            <a:r>
              <a:rPr lang="en-US" sz="1400" dirty="0">
                <a:latin typeface="Calibri"/>
                <a:cs typeface="Calibri"/>
              </a:rPr>
              <a:t> A list of all locations will appear.</a:t>
            </a:r>
            <a:r>
              <a:rPr sz="1400" spc="-50" dirty="0">
                <a:latin typeface="Calibri"/>
                <a:cs typeface="Calibri"/>
              </a:rPr>
              <a:t> </a:t>
            </a:r>
            <a:r>
              <a:rPr sz="1400" dirty="0">
                <a:latin typeface="Calibri"/>
                <a:cs typeface="Calibri"/>
              </a:rPr>
              <a:t>Highlight</a:t>
            </a:r>
            <a:r>
              <a:rPr sz="1400" spc="-5" dirty="0">
                <a:latin typeface="Calibri"/>
                <a:cs typeface="Calibri"/>
              </a:rPr>
              <a:t> </a:t>
            </a:r>
            <a:r>
              <a:rPr sz="1400" dirty="0">
                <a:latin typeface="Calibri"/>
                <a:cs typeface="Calibri"/>
              </a:rPr>
              <a:t>the</a:t>
            </a:r>
            <a:r>
              <a:rPr sz="1400" spc="-10" dirty="0">
                <a:latin typeface="Calibri"/>
                <a:cs typeface="Calibri"/>
              </a:rPr>
              <a:t> appropriate</a:t>
            </a:r>
            <a:r>
              <a:rPr sz="1400" spc="-20" dirty="0">
                <a:latin typeface="Calibri"/>
                <a:cs typeface="Calibri"/>
              </a:rPr>
              <a:t> </a:t>
            </a:r>
            <a:r>
              <a:rPr sz="1400" dirty="0">
                <a:latin typeface="Calibri"/>
                <a:cs typeface="Calibri"/>
              </a:rPr>
              <a:t>line</a:t>
            </a:r>
            <a:r>
              <a:rPr sz="1400" spc="-15" dirty="0">
                <a:latin typeface="Calibri"/>
                <a:cs typeface="Calibri"/>
              </a:rPr>
              <a:t> </a:t>
            </a:r>
            <a:r>
              <a:rPr sz="1400" dirty="0">
                <a:latin typeface="Calibri"/>
                <a:cs typeface="Calibri"/>
              </a:rPr>
              <a:t>and</a:t>
            </a:r>
            <a:r>
              <a:rPr sz="1400" spc="-25" dirty="0">
                <a:latin typeface="Calibri"/>
                <a:cs typeface="Calibri"/>
              </a:rPr>
              <a:t> </a:t>
            </a:r>
            <a:r>
              <a:rPr sz="1400" spc="-10" dirty="0">
                <a:latin typeface="Calibri"/>
                <a:cs typeface="Calibri"/>
              </a:rPr>
              <a:t>double-</a:t>
            </a:r>
            <a:r>
              <a:rPr sz="1400" dirty="0">
                <a:latin typeface="Calibri"/>
                <a:cs typeface="Calibri"/>
              </a:rPr>
              <a:t>click</a:t>
            </a:r>
            <a:r>
              <a:rPr sz="1400" spc="-20" dirty="0">
                <a:latin typeface="Calibri"/>
                <a:cs typeface="Calibri"/>
              </a:rPr>
              <a:t> </a:t>
            </a:r>
            <a:r>
              <a:rPr sz="1400" dirty="0">
                <a:latin typeface="Calibri"/>
                <a:cs typeface="Calibri"/>
              </a:rPr>
              <a:t>it</a:t>
            </a:r>
            <a:r>
              <a:rPr sz="1400" spc="-15"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add</a:t>
            </a:r>
            <a:r>
              <a:rPr sz="1400" spc="-20" dirty="0">
                <a:latin typeface="Calibri"/>
                <a:cs typeface="Calibri"/>
              </a:rPr>
              <a:t> </a:t>
            </a:r>
            <a:r>
              <a:rPr sz="1400" dirty="0">
                <a:latin typeface="Calibri"/>
                <a:cs typeface="Calibri"/>
              </a:rPr>
              <a:t>the</a:t>
            </a:r>
            <a:r>
              <a:rPr sz="1400" spc="-10" dirty="0">
                <a:latin typeface="Calibri"/>
                <a:cs typeface="Calibri"/>
              </a:rPr>
              <a:t> selected Location.</a:t>
            </a:r>
            <a:r>
              <a:rPr lang="en-US" sz="1400" spc="-10" dirty="0">
                <a:latin typeface="Calibri"/>
                <a:cs typeface="Calibri"/>
              </a:rPr>
              <a:t> </a:t>
            </a:r>
          </a:p>
          <a:p>
            <a:pPr marL="12065" marR="5080" algn="ctr">
              <a:lnSpc>
                <a:spcPct val="100000"/>
              </a:lnSpc>
              <a:spcBef>
                <a:spcPts val="1680"/>
              </a:spcBef>
            </a:pPr>
            <a:r>
              <a:rPr lang="en-US" sz="1400" spc="-10" dirty="0">
                <a:latin typeface="Calibri"/>
                <a:cs typeface="Calibri"/>
              </a:rPr>
              <a:t>Note: All non-US locations are near the bottom of the list as their internal codes begin with ‘Z’</a:t>
            </a:r>
            <a:endParaRPr sz="1400" dirty="0">
              <a:latin typeface="Calibri"/>
              <a:cs typeface="Calibri"/>
            </a:endParaRPr>
          </a:p>
        </p:txBody>
      </p:sp>
      <p:pic>
        <p:nvPicPr>
          <p:cNvPr id="22" name="Picture 21">
            <a:extLst>
              <a:ext uri="{FF2B5EF4-FFF2-40B4-BE49-F238E27FC236}">
                <a16:creationId xmlns:a16="http://schemas.microsoft.com/office/drawing/2014/main" id="{9539C104-400A-E24C-8827-64764C6B4F3B}"/>
              </a:ext>
            </a:extLst>
          </p:cNvPr>
          <p:cNvPicPr>
            <a:picLocks noChangeAspect="1"/>
          </p:cNvPicPr>
          <p:nvPr/>
        </p:nvPicPr>
        <p:blipFill>
          <a:blip r:embed="rId2"/>
          <a:stretch>
            <a:fillRect/>
          </a:stretch>
        </p:blipFill>
        <p:spPr>
          <a:xfrm>
            <a:off x="3004566" y="2338238"/>
            <a:ext cx="2942843" cy="7062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4" name="Straight Arrow Connector 23">
            <a:extLst>
              <a:ext uri="{FF2B5EF4-FFF2-40B4-BE49-F238E27FC236}">
                <a16:creationId xmlns:a16="http://schemas.microsoft.com/office/drawing/2014/main" id="{C0679CA6-A5C5-5FA5-F75B-CEFC2C8967C9}"/>
              </a:ext>
            </a:extLst>
          </p:cNvPr>
          <p:cNvCxnSpPr/>
          <p:nvPr/>
        </p:nvCxnSpPr>
        <p:spPr>
          <a:xfrm flipH="1" flipV="1">
            <a:off x="5181600" y="2971800"/>
            <a:ext cx="533400" cy="23609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pic>
        <p:nvPicPr>
          <p:cNvPr id="26" name="Picture 25">
            <a:extLst>
              <a:ext uri="{FF2B5EF4-FFF2-40B4-BE49-F238E27FC236}">
                <a16:creationId xmlns:a16="http://schemas.microsoft.com/office/drawing/2014/main" id="{C6B6DBA2-6F1D-E365-1107-625FE0B7B024}"/>
              </a:ext>
            </a:extLst>
          </p:cNvPr>
          <p:cNvPicPr>
            <a:picLocks noChangeAspect="1"/>
          </p:cNvPicPr>
          <p:nvPr/>
        </p:nvPicPr>
        <p:blipFill>
          <a:blip r:embed="rId3"/>
          <a:stretch>
            <a:fillRect/>
          </a:stretch>
        </p:blipFill>
        <p:spPr>
          <a:xfrm>
            <a:off x="313162" y="3207892"/>
            <a:ext cx="2263140" cy="15333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8" name="Straight Arrow Connector 27">
            <a:extLst>
              <a:ext uri="{FF2B5EF4-FFF2-40B4-BE49-F238E27FC236}">
                <a16:creationId xmlns:a16="http://schemas.microsoft.com/office/drawing/2014/main" id="{90CEC8D8-8046-CBD2-20E8-1FD37A020116}"/>
              </a:ext>
            </a:extLst>
          </p:cNvPr>
          <p:cNvCxnSpPr/>
          <p:nvPr/>
        </p:nvCxnSpPr>
        <p:spPr>
          <a:xfrm flipH="1">
            <a:off x="2209800" y="2514600"/>
            <a:ext cx="609600" cy="45720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pic>
        <p:nvPicPr>
          <p:cNvPr id="30" name="Picture 29">
            <a:extLst>
              <a:ext uri="{FF2B5EF4-FFF2-40B4-BE49-F238E27FC236}">
                <a16:creationId xmlns:a16="http://schemas.microsoft.com/office/drawing/2014/main" id="{6D9FFA1E-7DE0-3CB6-F796-F1BC6ED5CD0A}"/>
              </a:ext>
            </a:extLst>
          </p:cNvPr>
          <p:cNvPicPr>
            <a:picLocks noChangeAspect="1"/>
          </p:cNvPicPr>
          <p:nvPr/>
        </p:nvPicPr>
        <p:blipFill>
          <a:blip r:embed="rId4"/>
          <a:stretch>
            <a:fillRect/>
          </a:stretch>
        </p:blipFill>
        <p:spPr>
          <a:xfrm>
            <a:off x="3172305" y="4574704"/>
            <a:ext cx="2434591" cy="1670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32" name="Straight Arrow Connector 31">
            <a:extLst>
              <a:ext uri="{FF2B5EF4-FFF2-40B4-BE49-F238E27FC236}">
                <a16:creationId xmlns:a16="http://schemas.microsoft.com/office/drawing/2014/main" id="{FEE25D4B-9066-8833-7D9D-F8F2EDCF783D}"/>
              </a:ext>
            </a:extLst>
          </p:cNvPr>
          <p:cNvCxnSpPr>
            <a:cxnSpLocks/>
          </p:cNvCxnSpPr>
          <p:nvPr/>
        </p:nvCxnSpPr>
        <p:spPr>
          <a:xfrm>
            <a:off x="2209800" y="4876800"/>
            <a:ext cx="932768" cy="53340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pic>
        <p:nvPicPr>
          <p:cNvPr id="35" name="Picture 34">
            <a:extLst>
              <a:ext uri="{FF2B5EF4-FFF2-40B4-BE49-F238E27FC236}">
                <a16:creationId xmlns:a16="http://schemas.microsoft.com/office/drawing/2014/main" id="{E835F7B0-F1A3-19AB-2456-F443154699F6}"/>
              </a:ext>
            </a:extLst>
          </p:cNvPr>
          <p:cNvPicPr>
            <a:picLocks noChangeAspect="1"/>
          </p:cNvPicPr>
          <p:nvPr/>
        </p:nvPicPr>
        <p:blipFill>
          <a:blip r:embed="rId5"/>
          <a:stretch>
            <a:fillRect/>
          </a:stretch>
        </p:blipFill>
        <p:spPr>
          <a:xfrm>
            <a:off x="5507699" y="3561444"/>
            <a:ext cx="3138421" cy="644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37" name="Straight Arrow Connector 36">
            <a:extLst>
              <a:ext uri="{FF2B5EF4-FFF2-40B4-BE49-F238E27FC236}">
                <a16:creationId xmlns:a16="http://schemas.microsoft.com/office/drawing/2014/main" id="{E1F6BC64-3AF0-B7F7-07DF-E5D9C6D89DAD}"/>
              </a:ext>
            </a:extLst>
          </p:cNvPr>
          <p:cNvCxnSpPr/>
          <p:nvPr/>
        </p:nvCxnSpPr>
        <p:spPr>
          <a:xfrm flipV="1">
            <a:off x="5867400" y="4574704"/>
            <a:ext cx="685800" cy="835496"/>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40" name="TextBox 39">
            <a:extLst>
              <a:ext uri="{FF2B5EF4-FFF2-40B4-BE49-F238E27FC236}">
                <a16:creationId xmlns:a16="http://schemas.microsoft.com/office/drawing/2014/main" id="{84F468CD-ACA8-7A7A-7698-BCC0D5825359}"/>
              </a:ext>
            </a:extLst>
          </p:cNvPr>
          <p:cNvSpPr txBox="1"/>
          <p:nvPr/>
        </p:nvSpPr>
        <p:spPr>
          <a:xfrm>
            <a:off x="5715000" y="3091254"/>
            <a:ext cx="1524000" cy="307777"/>
          </a:xfrm>
          <a:prstGeom prst="rect">
            <a:avLst/>
          </a:prstGeom>
          <a:noFill/>
        </p:spPr>
        <p:txBody>
          <a:bodyPr wrap="square" rtlCol="0">
            <a:spAutoFit/>
          </a:bodyPr>
          <a:lstStyle/>
          <a:p>
            <a:r>
              <a:rPr lang="en-US" sz="1400" b="1" dirty="0">
                <a:solidFill>
                  <a:schemeClr val="accent2">
                    <a:lumMod val="75000"/>
                  </a:schemeClr>
                </a:solidFill>
              </a:rPr>
              <a:t>Search Symbol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98601" y="234924"/>
            <a:ext cx="8035290" cy="880110"/>
          </a:xfrm>
          <a:prstGeom prst="rect">
            <a:avLst/>
          </a:prstGeom>
        </p:spPr>
        <p:txBody>
          <a:bodyPr vert="horz" wrap="square" lIns="0" tIns="12700" rIns="0" bIns="0" rtlCol="0">
            <a:spAutoFit/>
          </a:bodyPr>
          <a:lstStyle/>
          <a:p>
            <a:pPr algn="ctr">
              <a:lnSpc>
                <a:spcPct val="100000"/>
              </a:lnSpc>
              <a:spcBef>
                <a:spcPts val="100"/>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7</a:t>
            </a:r>
            <a:r>
              <a:rPr sz="1400" b="1" u="none" dirty="0">
                <a:latin typeface="Calibri"/>
                <a:cs typeface="Calibri"/>
              </a:rPr>
              <a:t>:</a:t>
            </a:r>
            <a:r>
              <a:rPr sz="1400" b="1" u="none" spc="-25" dirty="0">
                <a:latin typeface="Calibri"/>
                <a:cs typeface="Calibri"/>
              </a:rPr>
              <a:t> </a:t>
            </a:r>
            <a:r>
              <a:rPr sz="1400" u="none" dirty="0">
                <a:latin typeface="Calibri"/>
                <a:cs typeface="Calibri"/>
              </a:rPr>
              <a:t>Enter</a:t>
            </a:r>
            <a:r>
              <a:rPr sz="1400" u="none" spc="-1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Capacity</a:t>
            </a:r>
            <a:r>
              <a:rPr sz="1400" u="none" spc="5" dirty="0">
                <a:latin typeface="Calibri"/>
                <a:cs typeface="Calibri"/>
              </a:rPr>
              <a:t> </a:t>
            </a:r>
            <a:r>
              <a:rPr sz="1400" u="none" dirty="0">
                <a:latin typeface="Calibri"/>
                <a:cs typeface="Calibri"/>
              </a:rPr>
              <a:t>in</a:t>
            </a:r>
            <a:r>
              <a:rPr sz="1400" u="none" spc="-35" dirty="0">
                <a:latin typeface="Calibri"/>
                <a:cs typeface="Calibri"/>
              </a:rPr>
              <a:t> </a:t>
            </a:r>
            <a:r>
              <a:rPr sz="1400" u="none" dirty="0">
                <a:latin typeface="Calibri"/>
                <a:cs typeface="Calibri"/>
              </a:rPr>
              <a:t>the</a:t>
            </a:r>
            <a:r>
              <a:rPr sz="1400" u="none" spc="-10" dirty="0">
                <a:latin typeface="Calibri"/>
                <a:cs typeface="Calibri"/>
              </a:rPr>
              <a:t> </a:t>
            </a:r>
            <a:r>
              <a:rPr sz="1400" u="none" dirty="0">
                <a:latin typeface="Calibri"/>
                <a:cs typeface="Calibri"/>
              </a:rPr>
              <a:t>Optimum</a:t>
            </a:r>
            <a:r>
              <a:rPr sz="1400" u="none" spc="-40" dirty="0">
                <a:latin typeface="Calibri"/>
                <a:cs typeface="Calibri"/>
              </a:rPr>
              <a:t> </a:t>
            </a:r>
            <a:r>
              <a:rPr sz="1400" u="none" dirty="0">
                <a:latin typeface="Calibri"/>
                <a:cs typeface="Calibri"/>
              </a:rPr>
              <a:t>and</a:t>
            </a:r>
            <a:r>
              <a:rPr sz="1400" u="none" spc="-15" dirty="0">
                <a:latin typeface="Calibri"/>
                <a:cs typeface="Calibri"/>
              </a:rPr>
              <a:t> </a:t>
            </a:r>
            <a:r>
              <a:rPr sz="1400" u="none" dirty="0">
                <a:latin typeface="Calibri"/>
                <a:cs typeface="Calibri"/>
              </a:rPr>
              <a:t>Maximum</a:t>
            </a:r>
            <a:r>
              <a:rPr sz="1400" u="none" spc="-40" dirty="0">
                <a:latin typeface="Calibri"/>
                <a:cs typeface="Calibri"/>
              </a:rPr>
              <a:t> </a:t>
            </a:r>
            <a:r>
              <a:rPr sz="1400" u="none" spc="-10" dirty="0">
                <a:latin typeface="Calibri"/>
                <a:cs typeface="Calibri"/>
              </a:rPr>
              <a:t>boxes.</a:t>
            </a:r>
            <a:r>
              <a:rPr sz="1400" u="none" spc="-30" dirty="0">
                <a:latin typeface="Calibri"/>
                <a:cs typeface="Calibri"/>
              </a:rPr>
              <a:t> </a:t>
            </a:r>
            <a:r>
              <a:rPr sz="1400" b="1" u="none" dirty="0">
                <a:latin typeface="Calibri"/>
                <a:cs typeface="Calibri"/>
              </a:rPr>
              <a:t>The</a:t>
            </a:r>
            <a:r>
              <a:rPr sz="1400" b="1" u="none" spc="-55" dirty="0">
                <a:latin typeface="Calibri"/>
                <a:cs typeface="Calibri"/>
              </a:rPr>
              <a:t> </a:t>
            </a:r>
            <a:r>
              <a:rPr sz="1400" b="1" u="none" dirty="0">
                <a:latin typeface="Calibri"/>
                <a:cs typeface="Calibri"/>
              </a:rPr>
              <a:t>number</a:t>
            </a:r>
            <a:r>
              <a:rPr sz="1400" b="1" u="none" spc="-60" dirty="0">
                <a:latin typeface="Calibri"/>
                <a:cs typeface="Calibri"/>
              </a:rPr>
              <a:t> </a:t>
            </a:r>
            <a:r>
              <a:rPr sz="1400" b="1" u="none" dirty="0">
                <a:latin typeface="Calibri"/>
                <a:cs typeface="Calibri"/>
              </a:rPr>
              <a:t>must</a:t>
            </a:r>
            <a:r>
              <a:rPr sz="1400" b="1" u="none" spc="-35" dirty="0">
                <a:latin typeface="Calibri"/>
                <a:cs typeface="Calibri"/>
              </a:rPr>
              <a:t> </a:t>
            </a:r>
            <a:r>
              <a:rPr sz="1400" b="1" u="none" dirty="0">
                <a:latin typeface="Calibri"/>
                <a:cs typeface="Calibri"/>
              </a:rPr>
              <a:t>be</a:t>
            </a:r>
            <a:r>
              <a:rPr sz="1400" b="1" u="none" spc="-45" dirty="0">
                <a:latin typeface="Calibri"/>
                <a:cs typeface="Calibri"/>
              </a:rPr>
              <a:t> </a:t>
            </a:r>
            <a:r>
              <a:rPr sz="1400" b="1" u="none" dirty="0">
                <a:latin typeface="Calibri"/>
                <a:cs typeface="Calibri"/>
              </a:rPr>
              <a:t>the</a:t>
            </a:r>
            <a:r>
              <a:rPr sz="1400" b="1" u="none" spc="-50" dirty="0">
                <a:latin typeface="Calibri"/>
                <a:cs typeface="Calibri"/>
              </a:rPr>
              <a:t> </a:t>
            </a:r>
            <a:r>
              <a:rPr sz="1400" b="1" u="none" dirty="0">
                <a:latin typeface="Calibri"/>
                <a:cs typeface="Calibri"/>
              </a:rPr>
              <a:t>same</a:t>
            </a:r>
            <a:r>
              <a:rPr sz="1400" b="1" u="none" spc="-55" dirty="0">
                <a:latin typeface="Calibri"/>
                <a:cs typeface="Calibri"/>
              </a:rPr>
              <a:t> </a:t>
            </a:r>
            <a:r>
              <a:rPr sz="1400" b="1" u="none" dirty="0">
                <a:latin typeface="Calibri"/>
                <a:cs typeface="Calibri"/>
              </a:rPr>
              <a:t>in</a:t>
            </a:r>
            <a:r>
              <a:rPr sz="1400" b="1" u="none" spc="-25" dirty="0">
                <a:latin typeface="Calibri"/>
                <a:cs typeface="Calibri"/>
              </a:rPr>
              <a:t> </a:t>
            </a:r>
            <a:r>
              <a:rPr sz="1400" b="1" u="none" dirty="0">
                <a:latin typeface="Calibri"/>
                <a:cs typeface="Calibri"/>
              </a:rPr>
              <a:t>both</a:t>
            </a:r>
            <a:r>
              <a:rPr sz="1400" b="1" u="none" spc="-55" dirty="0">
                <a:latin typeface="Calibri"/>
                <a:cs typeface="Calibri"/>
              </a:rPr>
              <a:t> </a:t>
            </a:r>
            <a:r>
              <a:rPr sz="1400" b="1" u="none" spc="-10" dirty="0">
                <a:latin typeface="Calibri"/>
                <a:cs typeface="Calibri"/>
              </a:rPr>
              <a:t>boxes</a:t>
            </a:r>
            <a:r>
              <a:rPr sz="1400" u="none" spc="-10" dirty="0">
                <a:latin typeface="Calibri"/>
                <a:cs typeface="Calibri"/>
              </a:rPr>
              <a:t>.</a:t>
            </a:r>
            <a:endParaRPr sz="1400">
              <a:latin typeface="Calibri"/>
              <a:cs typeface="Calibri"/>
            </a:endParaRPr>
          </a:p>
          <a:p>
            <a:pPr marL="483234" marR="475615" algn="ctr">
              <a:lnSpc>
                <a:spcPct val="100000"/>
              </a:lnSpc>
              <a:spcBef>
                <a:spcPts val="1680"/>
              </a:spcBef>
            </a:pPr>
            <a:r>
              <a:rPr sz="1400" dirty="0">
                <a:latin typeface="Calibri"/>
                <a:cs typeface="Calibri"/>
              </a:rPr>
              <a:t>If</a:t>
            </a:r>
            <a:r>
              <a:rPr sz="1400" spc="-40" dirty="0">
                <a:latin typeface="Calibri"/>
                <a:cs typeface="Calibri"/>
              </a:rPr>
              <a:t> </a:t>
            </a:r>
            <a:r>
              <a:rPr sz="1400" dirty="0">
                <a:latin typeface="Calibri"/>
                <a:cs typeface="Calibri"/>
              </a:rPr>
              <a:t>students</a:t>
            </a:r>
            <a:r>
              <a:rPr sz="1400" spc="-15" dirty="0">
                <a:latin typeface="Calibri"/>
                <a:cs typeface="Calibri"/>
              </a:rPr>
              <a:t> </a:t>
            </a:r>
            <a:r>
              <a:rPr sz="1400" dirty="0">
                <a:latin typeface="Calibri"/>
                <a:cs typeface="Calibri"/>
              </a:rPr>
              <a:t>should</a:t>
            </a:r>
            <a:r>
              <a:rPr sz="1400" spc="-30" dirty="0">
                <a:latin typeface="Calibri"/>
                <a:cs typeface="Calibri"/>
              </a:rPr>
              <a:t> </a:t>
            </a:r>
            <a:r>
              <a:rPr sz="1400" dirty="0">
                <a:latin typeface="Calibri"/>
                <a:cs typeface="Calibri"/>
              </a:rPr>
              <a:t>be</a:t>
            </a:r>
            <a:r>
              <a:rPr sz="1400" spc="-40" dirty="0">
                <a:latin typeface="Calibri"/>
                <a:cs typeface="Calibri"/>
              </a:rPr>
              <a:t> </a:t>
            </a:r>
            <a:r>
              <a:rPr sz="1400" dirty="0">
                <a:latin typeface="Calibri"/>
                <a:cs typeface="Calibri"/>
              </a:rPr>
              <a:t>able</a:t>
            </a:r>
            <a:r>
              <a:rPr sz="1400" spc="-20" dirty="0">
                <a:latin typeface="Calibri"/>
                <a:cs typeface="Calibri"/>
              </a:rPr>
              <a:t> </a:t>
            </a:r>
            <a:r>
              <a:rPr sz="1400" dirty="0">
                <a:latin typeface="Calibri"/>
                <a:cs typeface="Calibri"/>
              </a:rPr>
              <a:t>to</a:t>
            </a:r>
            <a:r>
              <a:rPr sz="1400" spc="-35" dirty="0">
                <a:latin typeface="Calibri"/>
                <a:cs typeface="Calibri"/>
              </a:rPr>
              <a:t> </a:t>
            </a:r>
            <a:r>
              <a:rPr sz="1400" spc="-10" dirty="0">
                <a:latin typeface="Calibri"/>
                <a:cs typeface="Calibri"/>
              </a:rPr>
              <a:t>register</a:t>
            </a:r>
            <a:r>
              <a:rPr sz="1400" spc="-35" dirty="0">
                <a:latin typeface="Calibri"/>
                <a:cs typeface="Calibri"/>
              </a:rPr>
              <a:t> </a:t>
            </a:r>
            <a:r>
              <a:rPr sz="1400" dirty="0">
                <a:latin typeface="Calibri"/>
                <a:cs typeface="Calibri"/>
              </a:rPr>
              <a:t>for</a:t>
            </a:r>
            <a:r>
              <a:rPr sz="1400" spc="-60"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course</a:t>
            </a:r>
            <a:r>
              <a:rPr sz="1400" spc="-50" dirty="0">
                <a:latin typeface="Calibri"/>
                <a:cs typeface="Calibri"/>
              </a:rPr>
              <a:t> </a:t>
            </a:r>
            <a:r>
              <a:rPr sz="1400" spc="-10" dirty="0">
                <a:latin typeface="Calibri"/>
                <a:cs typeface="Calibri"/>
              </a:rPr>
              <a:t>themselves </a:t>
            </a:r>
            <a:r>
              <a:rPr sz="1400" dirty="0">
                <a:latin typeface="Calibri"/>
                <a:cs typeface="Calibri"/>
              </a:rPr>
              <a:t>through</a:t>
            </a:r>
            <a:r>
              <a:rPr sz="1400" spc="-35" dirty="0">
                <a:latin typeface="Calibri"/>
                <a:cs typeface="Calibri"/>
              </a:rPr>
              <a:t> </a:t>
            </a:r>
            <a:r>
              <a:rPr sz="1400" dirty="0">
                <a:latin typeface="Calibri"/>
                <a:cs typeface="Calibri"/>
              </a:rPr>
              <a:t>myUK</a:t>
            </a:r>
            <a:r>
              <a:rPr sz="1400" spc="-35" dirty="0">
                <a:latin typeface="Calibri"/>
                <a:cs typeface="Calibri"/>
              </a:rPr>
              <a:t> </a:t>
            </a:r>
            <a:r>
              <a:rPr sz="1400" dirty="0">
                <a:latin typeface="Calibri"/>
                <a:cs typeface="Calibri"/>
              </a:rPr>
              <a:t>GPS,</a:t>
            </a:r>
            <a:r>
              <a:rPr sz="1400" spc="-50" dirty="0">
                <a:latin typeface="Calibri"/>
                <a:cs typeface="Calibri"/>
              </a:rPr>
              <a:t> </a:t>
            </a:r>
            <a:r>
              <a:rPr sz="1400" spc="-10" dirty="0">
                <a:latin typeface="Calibri"/>
                <a:cs typeface="Calibri"/>
              </a:rPr>
              <a:t>make</a:t>
            </a:r>
            <a:r>
              <a:rPr sz="1400" spc="-30" dirty="0">
                <a:latin typeface="Calibri"/>
                <a:cs typeface="Calibri"/>
              </a:rPr>
              <a:t> </a:t>
            </a:r>
            <a:r>
              <a:rPr sz="1400" dirty="0">
                <a:latin typeface="Calibri"/>
                <a:cs typeface="Calibri"/>
              </a:rPr>
              <a:t>sure</a:t>
            </a:r>
            <a:r>
              <a:rPr sz="1400" spc="-25" dirty="0">
                <a:latin typeface="Calibri"/>
                <a:cs typeface="Calibri"/>
              </a:rPr>
              <a:t> the </a:t>
            </a:r>
            <a:r>
              <a:rPr sz="1400" spc="-20" dirty="0">
                <a:latin typeface="Calibri"/>
                <a:cs typeface="Calibri"/>
              </a:rPr>
              <a:t>“WebRegistration</a:t>
            </a:r>
            <a:r>
              <a:rPr sz="1400" spc="-15" dirty="0">
                <a:latin typeface="Calibri"/>
                <a:cs typeface="Calibri"/>
              </a:rPr>
              <a:t> </a:t>
            </a:r>
            <a:r>
              <a:rPr sz="1400" spc="-10" dirty="0">
                <a:latin typeface="Calibri"/>
                <a:cs typeface="Calibri"/>
              </a:rPr>
              <a:t>Available”</a:t>
            </a:r>
            <a:r>
              <a:rPr sz="1400" spc="20" dirty="0">
                <a:latin typeface="Calibri"/>
                <a:cs typeface="Calibri"/>
              </a:rPr>
              <a:t> </a:t>
            </a:r>
            <a:r>
              <a:rPr sz="1400" dirty="0">
                <a:latin typeface="Calibri"/>
                <a:cs typeface="Calibri"/>
              </a:rPr>
              <a:t>checkbox</a:t>
            </a:r>
            <a:r>
              <a:rPr sz="1400" spc="5" dirty="0">
                <a:latin typeface="Calibri"/>
                <a:cs typeface="Calibri"/>
              </a:rPr>
              <a:t> </a:t>
            </a:r>
            <a:r>
              <a:rPr sz="1400" dirty="0">
                <a:latin typeface="Calibri"/>
                <a:cs typeface="Calibri"/>
              </a:rPr>
              <a:t>is</a:t>
            </a:r>
            <a:r>
              <a:rPr sz="1400" spc="-5" dirty="0">
                <a:latin typeface="Calibri"/>
                <a:cs typeface="Calibri"/>
              </a:rPr>
              <a:t> </a:t>
            </a:r>
            <a:r>
              <a:rPr sz="1400" spc="-10" dirty="0">
                <a:latin typeface="Calibri"/>
                <a:cs typeface="Calibri"/>
              </a:rPr>
              <a:t>checked.</a:t>
            </a:r>
            <a:endParaRPr sz="1400">
              <a:latin typeface="Calibri"/>
              <a:cs typeface="Calibri"/>
            </a:endParaRPr>
          </a:p>
        </p:txBody>
      </p:sp>
      <p:sp>
        <p:nvSpPr>
          <p:cNvPr id="4" name="object 4"/>
          <p:cNvSpPr txBox="1"/>
          <p:nvPr/>
        </p:nvSpPr>
        <p:spPr>
          <a:xfrm>
            <a:off x="470982" y="2795249"/>
            <a:ext cx="8089265" cy="444352"/>
          </a:xfrm>
          <a:prstGeom prst="rect">
            <a:avLst/>
          </a:prstGeom>
        </p:spPr>
        <p:txBody>
          <a:bodyPr vert="horz" wrap="square" lIns="0" tIns="13335" rIns="0" bIns="0" rtlCol="0">
            <a:spAutoFit/>
          </a:bodyPr>
          <a:lstStyle/>
          <a:p>
            <a:pPr marL="3522345" marR="5080" indent="-3510279">
              <a:lnSpc>
                <a:spcPct val="100000"/>
              </a:lnSpc>
              <a:spcBef>
                <a:spcPts val="105"/>
              </a:spcBef>
            </a:pPr>
            <a:r>
              <a:rPr lang="en-US" sz="1400" dirty="0">
                <a:latin typeface="Calibri"/>
                <a:cs typeface="Calibri"/>
              </a:rPr>
              <a:t>The Part of Term box is grayed out and will automatically flag based on the start/end dates of the section which we will build later on.</a:t>
            </a:r>
            <a:endParaRPr sz="1400" dirty="0">
              <a:latin typeface="Calibri"/>
              <a:cs typeface="Calibri"/>
            </a:endParaRPr>
          </a:p>
        </p:txBody>
      </p:sp>
      <p:sp>
        <p:nvSpPr>
          <p:cNvPr id="5" name="object 5"/>
          <p:cNvSpPr txBox="1"/>
          <p:nvPr/>
        </p:nvSpPr>
        <p:spPr>
          <a:xfrm>
            <a:off x="685293" y="3510198"/>
            <a:ext cx="7660640" cy="874598"/>
          </a:xfrm>
          <a:prstGeom prst="rect">
            <a:avLst/>
          </a:prstGeom>
        </p:spPr>
        <p:txBody>
          <a:bodyPr vert="horz" wrap="square" lIns="0" tIns="12700" rIns="0" bIns="0" rtlCol="0">
            <a:spAutoFit/>
          </a:bodyPr>
          <a:lstStyle/>
          <a:p>
            <a:pPr marL="544195" marR="5080" indent="-532130">
              <a:lnSpc>
                <a:spcPct val="100000"/>
              </a:lnSpc>
              <a:spcBef>
                <a:spcPts val="100"/>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8</a:t>
            </a:r>
            <a:r>
              <a:rPr sz="1400" b="1" u="none" dirty="0">
                <a:latin typeface="Calibri"/>
                <a:cs typeface="Calibri"/>
              </a:rPr>
              <a:t>:</a:t>
            </a:r>
            <a:r>
              <a:rPr sz="1400" b="1" u="none" spc="-35" dirty="0">
                <a:latin typeface="Calibri"/>
                <a:cs typeface="Calibri"/>
              </a:rPr>
              <a:t> </a:t>
            </a:r>
            <a:r>
              <a:rPr sz="1400" u="none" dirty="0">
                <a:latin typeface="Calibri"/>
                <a:cs typeface="Calibri"/>
              </a:rPr>
              <a:t>If</a:t>
            </a:r>
            <a:r>
              <a:rPr sz="1400" u="none" spc="-40" dirty="0">
                <a:latin typeface="Calibri"/>
                <a:cs typeface="Calibri"/>
              </a:rPr>
              <a:t> </a:t>
            </a:r>
            <a:r>
              <a:rPr sz="1400" u="none" dirty="0">
                <a:latin typeface="Calibri"/>
                <a:cs typeface="Calibri"/>
              </a:rPr>
              <a:t>the</a:t>
            </a:r>
            <a:r>
              <a:rPr sz="1400" u="none" spc="-35" dirty="0">
                <a:latin typeface="Calibri"/>
                <a:cs typeface="Calibri"/>
              </a:rPr>
              <a:t> </a:t>
            </a:r>
            <a:r>
              <a:rPr sz="1400" u="none" dirty="0">
                <a:latin typeface="Calibri"/>
                <a:cs typeface="Calibri"/>
              </a:rPr>
              <a:t>course</a:t>
            </a:r>
            <a:r>
              <a:rPr sz="1400" u="none" spc="-45" dirty="0">
                <a:latin typeface="Calibri"/>
                <a:cs typeface="Calibri"/>
              </a:rPr>
              <a:t> </a:t>
            </a:r>
            <a:r>
              <a:rPr sz="1400" u="none" dirty="0">
                <a:latin typeface="Calibri"/>
                <a:cs typeface="Calibri"/>
              </a:rPr>
              <a:t>will</a:t>
            </a:r>
            <a:r>
              <a:rPr sz="1400" u="none" spc="-50" dirty="0">
                <a:latin typeface="Calibri"/>
                <a:cs typeface="Calibri"/>
              </a:rPr>
              <a:t> </a:t>
            </a:r>
            <a:r>
              <a:rPr sz="1400" u="none" dirty="0">
                <a:latin typeface="Calibri"/>
                <a:cs typeface="Calibri"/>
              </a:rPr>
              <a:t>have</a:t>
            </a:r>
            <a:r>
              <a:rPr sz="1400" u="none" spc="-20" dirty="0">
                <a:latin typeface="Calibri"/>
                <a:cs typeface="Calibri"/>
              </a:rPr>
              <a:t> </a:t>
            </a:r>
            <a:r>
              <a:rPr sz="1400" u="none" dirty="0">
                <a:latin typeface="Calibri"/>
                <a:cs typeface="Calibri"/>
              </a:rPr>
              <a:t>a</a:t>
            </a:r>
            <a:r>
              <a:rPr sz="1400" u="none" spc="-45" dirty="0">
                <a:latin typeface="Calibri"/>
                <a:cs typeface="Calibri"/>
              </a:rPr>
              <a:t> </a:t>
            </a:r>
            <a:r>
              <a:rPr sz="1400" u="none" dirty="0">
                <a:latin typeface="Calibri"/>
                <a:cs typeface="Calibri"/>
              </a:rPr>
              <a:t>waitlist,</a:t>
            </a:r>
            <a:r>
              <a:rPr sz="1400" u="none" spc="-45" dirty="0">
                <a:latin typeface="Calibri"/>
                <a:cs typeface="Calibri"/>
              </a:rPr>
              <a:t> </a:t>
            </a:r>
            <a:r>
              <a:rPr sz="1400" u="none" dirty="0">
                <a:latin typeface="Calibri"/>
                <a:cs typeface="Calibri"/>
              </a:rPr>
              <a:t>uncheck</a:t>
            </a:r>
            <a:r>
              <a:rPr sz="1400" u="none" spc="-20"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“Disabled”</a:t>
            </a:r>
            <a:r>
              <a:rPr sz="1400" u="none" spc="-30" dirty="0">
                <a:latin typeface="Calibri"/>
                <a:cs typeface="Calibri"/>
              </a:rPr>
              <a:t> </a:t>
            </a:r>
            <a:r>
              <a:rPr sz="1400" u="none" dirty="0">
                <a:latin typeface="Calibri"/>
                <a:cs typeface="Calibri"/>
              </a:rPr>
              <a:t>checkbox</a:t>
            </a:r>
            <a:r>
              <a:rPr sz="1400" u="none" spc="-40" dirty="0">
                <a:latin typeface="Calibri"/>
                <a:cs typeface="Calibri"/>
              </a:rPr>
              <a:t> </a:t>
            </a:r>
            <a:r>
              <a:rPr lang="en-US" sz="1400" u="none" dirty="0">
                <a:latin typeface="Calibri"/>
                <a:cs typeface="Calibri"/>
              </a:rPr>
              <a:t>and</a:t>
            </a:r>
            <a:r>
              <a:rPr lang="en-US" sz="1400" u="none" spc="-25" dirty="0">
                <a:latin typeface="Calibri"/>
                <a:cs typeface="Calibri"/>
              </a:rPr>
              <a:t> </a:t>
            </a:r>
            <a:r>
              <a:rPr lang="en-US" sz="1400" u="none" dirty="0">
                <a:latin typeface="Calibri"/>
                <a:cs typeface="Calibri"/>
              </a:rPr>
              <a:t>enter</a:t>
            </a:r>
            <a:r>
              <a:rPr lang="en-US" sz="1400" u="none" spc="-30" dirty="0">
                <a:latin typeface="Calibri"/>
                <a:cs typeface="Calibri"/>
              </a:rPr>
              <a:t> </a:t>
            </a:r>
            <a:r>
              <a:rPr lang="en-US" sz="1400" u="none" dirty="0">
                <a:latin typeface="Calibri"/>
                <a:cs typeface="Calibri"/>
              </a:rPr>
              <a:t>the</a:t>
            </a:r>
            <a:r>
              <a:rPr lang="en-US" sz="1400" u="none" spc="-35" dirty="0">
                <a:latin typeface="Calibri"/>
                <a:cs typeface="Calibri"/>
              </a:rPr>
              <a:t> </a:t>
            </a:r>
            <a:r>
              <a:rPr lang="en-US" sz="1400" u="none" spc="-10" dirty="0">
                <a:latin typeface="Calibri"/>
                <a:cs typeface="Calibri"/>
              </a:rPr>
              <a:t>percentage</a:t>
            </a:r>
            <a:r>
              <a:rPr lang="en-US" sz="1400" spc="-15" dirty="0">
                <a:latin typeface="Calibri"/>
                <a:cs typeface="Calibri"/>
              </a:rPr>
              <a:t> </a:t>
            </a:r>
            <a:r>
              <a:rPr lang="en-US" sz="1400" u="none" dirty="0">
                <a:latin typeface="Calibri"/>
                <a:cs typeface="Calibri"/>
              </a:rPr>
              <a:t>in</a:t>
            </a:r>
            <a:r>
              <a:rPr lang="en-US" sz="1400" u="none" spc="-50" dirty="0">
                <a:latin typeface="Calibri"/>
                <a:cs typeface="Calibri"/>
              </a:rPr>
              <a:t> </a:t>
            </a:r>
            <a:r>
              <a:rPr lang="en-US" sz="1400" u="none" spc="-25" dirty="0">
                <a:latin typeface="Calibri"/>
                <a:cs typeface="Calibri"/>
              </a:rPr>
              <a:t>the </a:t>
            </a:r>
            <a:r>
              <a:rPr lang="en-US" sz="1400" u="none" spc="-10" dirty="0">
                <a:latin typeface="Calibri"/>
                <a:cs typeface="Calibri"/>
              </a:rPr>
              <a:t>“Standard</a:t>
            </a:r>
            <a:r>
              <a:rPr lang="en-US" sz="1400" u="none" spc="-35" dirty="0">
                <a:latin typeface="Calibri"/>
                <a:cs typeface="Calibri"/>
              </a:rPr>
              <a:t> </a:t>
            </a:r>
            <a:r>
              <a:rPr lang="en-US" sz="1400" u="none" spc="-10" dirty="0">
                <a:latin typeface="Calibri"/>
                <a:cs typeface="Calibri"/>
              </a:rPr>
              <a:t>Percentage” </a:t>
            </a:r>
            <a:r>
              <a:rPr lang="en-US" sz="1400" u="none" dirty="0">
                <a:latin typeface="Calibri"/>
                <a:cs typeface="Calibri"/>
              </a:rPr>
              <a:t>box. </a:t>
            </a:r>
            <a:r>
              <a:rPr lang="en-US" sz="1400" u="none" spc="-45" dirty="0">
                <a:latin typeface="Calibri"/>
                <a:cs typeface="Calibri"/>
              </a:rPr>
              <a:t> </a:t>
            </a:r>
            <a:r>
              <a:rPr sz="1400" u="none" dirty="0">
                <a:latin typeface="Calibri"/>
                <a:cs typeface="Calibri"/>
              </a:rPr>
              <a:t>The</a:t>
            </a:r>
            <a:r>
              <a:rPr lang="en-US" sz="1400" u="none" dirty="0">
                <a:latin typeface="Calibri"/>
                <a:cs typeface="Calibri"/>
              </a:rPr>
              <a:t> waitlist is measured by a percentage of the section’s capacity. </a:t>
            </a:r>
            <a:r>
              <a:rPr lang="en-US" sz="1400" dirty="0">
                <a:latin typeface="Calibri"/>
                <a:cs typeface="Calibri"/>
              </a:rPr>
              <a:t>For example, the</a:t>
            </a:r>
            <a:r>
              <a:rPr sz="1400" u="none" spc="-30" dirty="0">
                <a:latin typeface="Calibri"/>
                <a:cs typeface="Calibri"/>
              </a:rPr>
              <a:t> </a:t>
            </a:r>
            <a:r>
              <a:rPr sz="1400" u="none" spc="-10" dirty="0">
                <a:latin typeface="Calibri"/>
                <a:cs typeface="Calibri"/>
              </a:rPr>
              <a:t>default</a:t>
            </a:r>
            <a:r>
              <a:rPr sz="1400" u="none" spc="-15" dirty="0">
                <a:latin typeface="Calibri"/>
                <a:cs typeface="Calibri"/>
              </a:rPr>
              <a:t> </a:t>
            </a:r>
            <a:r>
              <a:rPr sz="1400" u="none" dirty="0">
                <a:latin typeface="Calibri"/>
                <a:cs typeface="Calibri"/>
              </a:rPr>
              <a:t>waitlist</a:t>
            </a:r>
            <a:r>
              <a:rPr sz="1400" u="none" spc="-40" dirty="0">
                <a:latin typeface="Calibri"/>
                <a:cs typeface="Calibri"/>
              </a:rPr>
              <a:t> </a:t>
            </a:r>
            <a:r>
              <a:rPr sz="1400" u="none" spc="-10" dirty="0">
                <a:latin typeface="Calibri"/>
                <a:cs typeface="Calibri"/>
              </a:rPr>
              <a:t>percentage</a:t>
            </a:r>
            <a:r>
              <a:rPr sz="1400" u="none" spc="-15" dirty="0">
                <a:latin typeface="Calibri"/>
                <a:cs typeface="Calibri"/>
              </a:rPr>
              <a:t> </a:t>
            </a:r>
            <a:r>
              <a:rPr sz="1400" u="none" dirty="0">
                <a:latin typeface="Calibri"/>
                <a:cs typeface="Calibri"/>
              </a:rPr>
              <a:t>is</a:t>
            </a:r>
            <a:r>
              <a:rPr sz="1400" u="none" spc="-35" dirty="0">
                <a:latin typeface="Calibri"/>
                <a:cs typeface="Calibri"/>
              </a:rPr>
              <a:t> </a:t>
            </a:r>
            <a:r>
              <a:rPr sz="1400" u="none" dirty="0">
                <a:latin typeface="Calibri"/>
                <a:cs typeface="Calibri"/>
              </a:rPr>
              <a:t>20%</a:t>
            </a:r>
            <a:r>
              <a:rPr sz="1400" u="none" spc="-35" dirty="0">
                <a:latin typeface="Calibri"/>
                <a:cs typeface="Calibri"/>
              </a:rPr>
              <a:t> </a:t>
            </a:r>
            <a:r>
              <a:rPr sz="1400" u="none" dirty="0">
                <a:latin typeface="Calibri"/>
                <a:cs typeface="Calibri"/>
              </a:rPr>
              <a:t>of</a:t>
            </a:r>
            <a:r>
              <a:rPr sz="1400" u="none" spc="-45" dirty="0">
                <a:latin typeface="Calibri"/>
                <a:cs typeface="Calibri"/>
              </a:rPr>
              <a:t> </a:t>
            </a:r>
            <a:r>
              <a:rPr sz="1400" u="none" dirty="0">
                <a:latin typeface="Calibri"/>
                <a:cs typeface="Calibri"/>
              </a:rPr>
              <a:t>the</a:t>
            </a:r>
            <a:r>
              <a:rPr sz="1400" u="none" spc="-15" dirty="0">
                <a:latin typeface="Calibri"/>
                <a:cs typeface="Calibri"/>
              </a:rPr>
              <a:t> </a:t>
            </a:r>
            <a:r>
              <a:rPr sz="1400" u="none" spc="-10" dirty="0">
                <a:latin typeface="Calibri"/>
                <a:cs typeface="Calibri"/>
              </a:rPr>
              <a:t>section’s</a:t>
            </a:r>
            <a:r>
              <a:rPr sz="1400" u="none" spc="-35" dirty="0">
                <a:latin typeface="Calibri"/>
                <a:cs typeface="Calibri"/>
              </a:rPr>
              <a:t> </a:t>
            </a:r>
            <a:r>
              <a:rPr sz="1400" u="none" spc="-10" dirty="0">
                <a:latin typeface="Calibri"/>
                <a:cs typeface="Calibri"/>
              </a:rPr>
              <a:t>capacity</a:t>
            </a:r>
            <a:r>
              <a:rPr lang="en-US" sz="1400" spc="-10" dirty="0">
                <a:latin typeface="Calibri"/>
                <a:cs typeface="Calibri"/>
              </a:rPr>
              <a:t>. If we set the waitlist to 20% for the 10 seats in the step 7 example, a waitlist of 2 seats is created.</a:t>
            </a:r>
            <a:endParaRPr sz="1400" dirty="0">
              <a:latin typeface="Calibri"/>
              <a:cs typeface="Calibri"/>
            </a:endParaRPr>
          </a:p>
        </p:txBody>
      </p:sp>
      <p:sp>
        <p:nvSpPr>
          <p:cNvPr id="7" name="object 7"/>
          <p:cNvSpPr txBox="1"/>
          <p:nvPr/>
        </p:nvSpPr>
        <p:spPr>
          <a:xfrm>
            <a:off x="733104" y="5908842"/>
            <a:ext cx="7334250"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Check</a:t>
            </a:r>
            <a:r>
              <a:rPr sz="1400" spc="-40"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“Manual</a:t>
            </a:r>
            <a:r>
              <a:rPr sz="1400" spc="-35" dirty="0">
                <a:latin typeface="Calibri"/>
                <a:cs typeface="Calibri"/>
              </a:rPr>
              <a:t> </a:t>
            </a:r>
            <a:r>
              <a:rPr sz="1400" spc="-10" dirty="0">
                <a:latin typeface="Calibri"/>
                <a:cs typeface="Calibri"/>
              </a:rPr>
              <a:t>Move-</a:t>
            </a:r>
            <a:r>
              <a:rPr sz="1400" dirty="0">
                <a:latin typeface="Calibri"/>
                <a:cs typeface="Calibri"/>
              </a:rPr>
              <a:t>Up”</a:t>
            </a:r>
            <a:r>
              <a:rPr sz="1400" spc="-45" dirty="0">
                <a:latin typeface="Calibri"/>
                <a:cs typeface="Calibri"/>
              </a:rPr>
              <a:t> </a:t>
            </a:r>
            <a:r>
              <a:rPr sz="1400" dirty="0">
                <a:latin typeface="Calibri"/>
                <a:cs typeface="Calibri"/>
              </a:rPr>
              <a:t>checkbox</a:t>
            </a:r>
            <a:r>
              <a:rPr sz="1400" spc="-45" dirty="0">
                <a:latin typeface="Calibri"/>
                <a:cs typeface="Calibri"/>
              </a:rPr>
              <a:t> </a:t>
            </a:r>
            <a:r>
              <a:rPr sz="1400" dirty="0">
                <a:latin typeface="Calibri"/>
                <a:cs typeface="Calibri"/>
              </a:rPr>
              <a:t>if</a:t>
            </a:r>
            <a:r>
              <a:rPr sz="1400" spc="-45" dirty="0">
                <a:latin typeface="Calibri"/>
                <a:cs typeface="Calibri"/>
              </a:rPr>
              <a:t> </a:t>
            </a:r>
            <a:r>
              <a:rPr sz="1400" dirty="0">
                <a:latin typeface="Calibri"/>
                <a:cs typeface="Calibri"/>
              </a:rPr>
              <a:t>the</a:t>
            </a:r>
            <a:r>
              <a:rPr sz="1400" spc="-45" dirty="0">
                <a:latin typeface="Calibri"/>
                <a:cs typeface="Calibri"/>
              </a:rPr>
              <a:t> </a:t>
            </a:r>
            <a:r>
              <a:rPr sz="1400" dirty="0">
                <a:latin typeface="Calibri"/>
                <a:cs typeface="Calibri"/>
              </a:rPr>
              <a:t>department</a:t>
            </a:r>
            <a:r>
              <a:rPr sz="1400" spc="-20" dirty="0">
                <a:latin typeface="Calibri"/>
                <a:cs typeface="Calibri"/>
              </a:rPr>
              <a:t> </a:t>
            </a:r>
            <a:r>
              <a:rPr sz="1400" dirty="0">
                <a:latin typeface="Calibri"/>
                <a:cs typeface="Calibri"/>
              </a:rPr>
              <a:t>would</a:t>
            </a:r>
            <a:r>
              <a:rPr sz="1400" spc="-50" dirty="0">
                <a:latin typeface="Calibri"/>
                <a:cs typeface="Calibri"/>
              </a:rPr>
              <a:t> </a:t>
            </a:r>
            <a:r>
              <a:rPr sz="1400" spc="-10" dirty="0">
                <a:latin typeface="Calibri"/>
                <a:cs typeface="Calibri"/>
              </a:rPr>
              <a:t>like</a:t>
            </a:r>
            <a:r>
              <a:rPr sz="1400" spc="-50" dirty="0">
                <a:latin typeface="Calibri"/>
                <a:cs typeface="Calibri"/>
              </a:rPr>
              <a:t> </a:t>
            </a:r>
            <a:r>
              <a:rPr sz="1400" dirty="0">
                <a:latin typeface="Calibri"/>
                <a:cs typeface="Calibri"/>
              </a:rPr>
              <a:t>to</a:t>
            </a:r>
            <a:r>
              <a:rPr sz="1400" spc="-50" dirty="0">
                <a:latin typeface="Calibri"/>
                <a:cs typeface="Calibri"/>
              </a:rPr>
              <a:t> </a:t>
            </a:r>
            <a:r>
              <a:rPr sz="1400" dirty="0">
                <a:latin typeface="Calibri"/>
                <a:cs typeface="Calibri"/>
              </a:rPr>
              <a:t>control</a:t>
            </a:r>
            <a:r>
              <a:rPr sz="1400" spc="-4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waitlist</a:t>
            </a:r>
            <a:r>
              <a:rPr sz="1400" spc="-50" dirty="0">
                <a:latin typeface="Calibri"/>
                <a:cs typeface="Calibri"/>
              </a:rPr>
              <a:t> </a:t>
            </a:r>
            <a:r>
              <a:rPr sz="1400" spc="-10" dirty="0">
                <a:latin typeface="Calibri"/>
                <a:cs typeface="Calibri"/>
              </a:rPr>
              <a:t>manually.</a:t>
            </a:r>
            <a:endParaRPr sz="1400">
              <a:latin typeface="Calibri"/>
              <a:cs typeface="Calibri"/>
            </a:endParaRPr>
          </a:p>
        </p:txBody>
      </p:sp>
      <p:pic>
        <p:nvPicPr>
          <p:cNvPr id="9" name="Picture 8">
            <a:extLst>
              <a:ext uri="{FF2B5EF4-FFF2-40B4-BE49-F238E27FC236}">
                <a16:creationId xmlns:a16="http://schemas.microsoft.com/office/drawing/2014/main" id="{16030D33-12EE-718C-875B-91F64E699F80}"/>
              </a:ext>
            </a:extLst>
          </p:cNvPr>
          <p:cNvPicPr>
            <a:picLocks noChangeAspect="1"/>
          </p:cNvPicPr>
          <p:nvPr/>
        </p:nvPicPr>
        <p:blipFill>
          <a:blip r:embed="rId2"/>
          <a:stretch>
            <a:fillRect/>
          </a:stretch>
        </p:blipFill>
        <p:spPr>
          <a:xfrm>
            <a:off x="2934243" y="1161913"/>
            <a:ext cx="3162741" cy="1467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3309F671-18EB-587B-795B-CDA751CBDC12}"/>
              </a:ext>
            </a:extLst>
          </p:cNvPr>
          <p:cNvPicPr>
            <a:picLocks noChangeAspect="1"/>
          </p:cNvPicPr>
          <p:nvPr/>
        </p:nvPicPr>
        <p:blipFill>
          <a:blip r:embed="rId3"/>
          <a:stretch>
            <a:fillRect/>
          </a:stretch>
        </p:blipFill>
        <p:spPr>
          <a:xfrm>
            <a:off x="3052253" y="4370311"/>
            <a:ext cx="2695951" cy="148610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3783B-253A-E938-B1E8-A29C259EC58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97F9BB3-A2C4-F406-0EFD-427ABFB404E2}"/>
              </a:ext>
            </a:extLst>
          </p:cNvPr>
          <p:cNvSpPr txBox="1"/>
          <p:nvPr/>
        </p:nvSpPr>
        <p:spPr>
          <a:xfrm>
            <a:off x="498601" y="234924"/>
            <a:ext cx="8035290" cy="443711"/>
          </a:xfrm>
          <a:prstGeom prst="rect">
            <a:avLst/>
          </a:prstGeom>
        </p:spPr>
        <p:txBody>
          <a:bodyPr vert="horz" wrap="square" lIns="0" tIns="12700" rIns="0" bIns="0" rtlCol="0">
            <a:spAutoFit/>
          </a:bodyPr>
          <a:lstStyle/>
          <a:p>
            <a:pPr algn="ctr">
              <a:lnSpc>
                <a:spcPct val="100000"/>
              </a:lnSpc>
              <a:spcBef>
                <a:spcPts val="100"/>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lang="en-US" sz="1400" b="1" u="sng" spc="-55" dirty="0">
                <a:uFill>
                  <a:solidFill>
                    <a:srgbClr val="000000"/>
                  </a:solidFill>
                </a:uFill>
                <a:latin typeface="Calibri"/>
                <a:cs typeface="Calibri"/>
              </a:rPr>
              <a:t>9</a:t>
            </a:r>
            <a:r>
              <a:rPr sz="1400" b="1" u="none" dirty="0">
                <a:latin typeface="Calibri"/>
                <a:cs typeface="Calibri"/>
              </a:rPr>
              <a:t>:</a:t>
            </a:r>
            <a:r>
              <a:rPr lang="en-US" sz="1400" b="1" u="none" dirty="0">
                <a:latin typeface="Calibri"/>
                <a:cs typeface="Calibri"/>
              </a:rPr>
              <a:t> </a:t>
            </a:r>
            <a:r>
              <a:rPr lang="en-US" sz="1400" u="none" dirty="0">
                <a:latin typeface="Calibri"/>
                <a:cs typeface="Calibri"/>
              </a:rPr>
              <a:t>Use the drop-down box next to Instructional Method to select the method of instruction for the section.</a:t>
            </a:r>
            <a:r>
              <a:rPr lang="en-US" sz="1400" b="1" spc="-25" dirty="0">
                <a:latin typeface="Calibri"/>
                <a:cs typeface="Calibri"/>
              </a:rPr>
              <a:t> Use the method that best describes how the section will meet.</a:t>
            </a:r>
            <a:endParaRPr sz="1400" dirty="0">
              <a:latin typeface="Calibri"/>
              <a:cs typeface="Calibri"/>
            </a:endParaRPr>
          </a:p>
        </p:txBody>
      </p:sp>
      <p:pic>
        <p:nvPicPr>
          <p:cNvPr id="10" name="Picture 9">
            <a:extLst>
              <a:ext uri="{FF2B5EF4-FFF2-40B4-BE49-F238E27FC236}">
                <a16:creationId xmlns:a16="http://schemas.microsoft.com/office/drawing/2014/main" id="{CEEBC5BC-2E93-9857-BF61-8918971BE1D7}"/>
              </a:ext>
            </a:extLst>
          </p:cNvPr>
          <p:cNvPicPr>
            <a:picLocks noChangeAspect="1"/>
          </p:cNvPicPr>
          <p:nvPr/>
        </p:nvPicPr>
        <p:blipFill>
          <a:blip r:embed="rId2"/>
          <a:stretch>
            <a:fillRect/>
          </a:stretch>
        </p:blipFill>
        <p:spPr>
          <a:xfrm>
            <a:off x="2262636" y="760493"/>
            <a:ext cx="4505954" cy="19528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a:extLst>
              <a:ext uri="{FF2B5EF4-FFF2-40B4-BE49-F238E27FC236}">
                <a16:creationId xmlns:a16="http://schemas.microsoft.com/office/drawing/2014/main" id="{8258855B-C521-EEBF-7460-FF3277E3AF55}"/>
              </a:ext>
            </a:extLst>
          </p:cNvPr>
          <p:cNvCxnSpPr>
            <a:cxnSpLocks/>
          </p:cNvCxnSpPr>
          <p:nvPr/>
        </p:nvCxnSpPr>
        <p:spPr>
          <a:xfrm>
            <a:off x="3657600" y="1986152"/>
            <a:ext cx="742628" cy="21327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9E15948D-B9C3-7E07-1648-40B56A28FD86}"/>
              </a:ext>
            </a:extLst>
          </p:cNvPr>
          <p:cNvSpPr txBox="1"/>
          <p:nvPr/>
        </p:nvSpPr>
        <p:spPr>
          <a:xfrm>
            <a:off x="304800" y="3023309"/>
            <a:ext cx="3294684" cy="3539430"/>
          </a:xfrm>
          <a:prstGeom prst="rect">
            <a:avLst/>
          </a:prstGeom>
          <a:noFill/>
        </p:spPr>
        <p:txBody>
          <a:bodyPr wrap="square" rtlCol="0">
            <a:spAutoFit/>
          </a:bodyPr>
          <a:lstStyle/>
          <a:p>
            <a:r>
              <a:rPr lang="en-US" sz="1400" dirty="0">
                <a:latin typeface="+mn-lt"/>
              </a:rPr>
              <a:t>The options you have in this field depends on if the course has distance learning approval. All courses will have IN PERSON, but only DL approved courses will have the other 3 options.</a:t>
            </a:r>
          </a:p>
          <a:p>
            <a:endParaRPr lang="en-US" sz="1400" dirty="0">
              <a:latin typeface="+mn-lt"/>
            </a:endParaRPr>
          </a:p>
          <a:p>
            <a:r>
              <a:rPr lang="en-US" sz="1400" b="1" dirty="0">
                <a:latin typeface="+mn-lt"/>
              </a:rPr>
              <a:t>HYBRID</a:t>
            </a:r>
            <a:r>
              <a:rPr lang="en-US" sz="1400" dirty="0">
                <a:latin typeface="+mn-lt"/>
              </a:rPr>
              <a:t>- has both in-person and online events</a:t>
            </a:r>
          </a:p>
          <a:p>
            <a:r>
              <a:rPr lang="en-US" sz="1400" b="1" dirty="0">
                <a:latin typeface="+mn-lt"/>
              </a:rPr>
              <a:t>IN-PERSON</a:t>
            </a:r>
            <a:r>
              <a:rPr lang="en-US" sz="1400" dirty="0">
                <a:latin typeface="+mn-lt"/>
              </a:rPr>
              <a:t>- has in-person, on-campus events only</a:t>
            </a:r>
          </a:p>
          <a:p>
            <a:r>
              <a:rPr lang="en-US" sz="1400" b="1" dirty="0">
                <a:latin typeface="+mn-lt"/>
              </a:rPr>
              <a:t>ONLINE</a:t>
            </a:r>
            <a:r>
              <a:rPr lang="en-US" sz="1400" dirty="0">
                <a:latin typeface="+mn-lt"/>
              </a:rPr>
              <a:t>- has online events only, synchronous or asynchronous</a:t>
            </a:r>
          </a:p>
          <a:p>
            <a:r>
              <a:rPr lang="en-US" sz="1400" b="1" dirty="0">
                <a:latin typeface="+mn-lt"/>
              </a:rPr>
              <a:t>SIMULCAST</a:t>
            </a:r>
            <a:r>
              <a:rPr lang="en-US" sz="1400" dirty="0">
                <a:latin typeface="+mn-lt"/>
              </a:rPr>
              <a:t>- takes place on multiple campuses at the same time. May have multiple event types and instructors</a:t>
            </a:r>
          </a:p>
          <a:p>
            <a:endParaRPr lang="en-US" sz="1400" dirty="0">
              <a:latin typeface="+mn-lt"/>
            </a:endParaRPr>
          </a:p>
        </p:txBody>
      </p:sp>
      <p:pic>
        <p:nvPicPr>
          <p:cNvPr id="21" name="Picture 20">
            <a:extLst>
              <a:ext uri="{FF2B5EF4-FFF2-40B4-BE49-F238E27FC236}">
                <a16:creationId xmlns:a16="http://schemas.microsoft.com/office/drawing/2014/main" id="{F4F8F8F5-3589-DB7A-CC9A-3408E606327B}"/>
              </a:ext>
            </a:extLst>
          </p:cNvPr>
          <p:cNvPicPr>
            <a:picLocks noChangeAspect="1"/>
          </p:cNvPicPr>
          <p:nvPr/>
        </p:nvPicPr>
        <p:blipFill>
          <a:blip r:embed="rId3"/>
          <a:stretch>
            <a:fillRect/>
          </a:stretch>
        </p:blipFill>
        <p:spPr>
          <a:xfrm>
            <a:off x="5105400" y="3512255"/>
            <a:ext cx="3352800" cy="852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Picture 22">
            <a:extLst>
              <a:ext uri="{FF2B5EF4-FFF2-40B4-BE49-F238E27FC236}">
                <a16:creationId xmlns:a16="http://schemas.microsoft.com/office/drawing/2014/main" id="{3E66FFA6-2CF5-D53F-9B99-BB1FC32F0217}"/>
              </a:ext>
            </a:extLst>
          </p:cNvPr>
          <p:cNvPicPr>
            <a:picLocks noChangeAspect="1"/>
          </p:cNvPicPr>
          <p:nvPr/>
        </p:nvPicPr>
        <p:blipFill>
          <a:blip r:embed="rId4"/>
          <a:stretch>
            <a:fillRect/>
          </a:stretch>
        </p:blipFill>
        <p:spPr>
          <a:xfrm>
            <a:off x="5105400" y="4764979"/>
            <a:ext cx="3352800" cy="1263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0CCB1524-496F-790B-FB8E-6FDB08AD8AF7}"/>
              </a:ext>
            </a:extLst>
          </p:cNvPr>
          <p:cNvSpPr txBox="1"/>
          <p:nvPr/>
        </p:nvSpPr>
        <p:spPr>
          <a:xfrm>
            <a:off x="3838414" y="3646094"/>
            <a:ext cx="1123628" cy="584775"/>
          </a:xfrm>
          <a:prstGeom prst="rect">
            <a:avLst/>
          </a:prstGeom>
          <a:noFill/>
        </p:spPr>
        <p:txBody>
          <a:bodyPr wrap="square" rtlCol="0">
            <a:spAutoFit/>
          </a:bodyPr>
          <a:lstStyle/>
          <a:p>
            <a:r>
              <a:rPr lang="en-US" sz="1600" b="1" dirty="0"/>
              <a:t>No DL approval</a:t>
            </a:r>
          </a:p>
        </p:txBody>
      </p:sp>
      <p:sp>
        <p:nvSpPr>
          <p:cNvPr id="25" name="TextBox 24">
            <a:extLst>
              <a:ext uri="{FF2B5EF4-FFF2-40B4-BE49-F238E27FC236}">
                <a16:creationId xmlns:a16="http://schemas.microsoft.com/office/drawing/2014/main" id="{AEE25648-8DE3-7E9C-4BBB-E6EC64490FE8}"/>
              </a:ext>
            </a:extLst>
          </p:cNvPr>
          <p:cNvSpPr txBox="1"/>
          <p:nvPr/>
        </p:nvSpPr>
        <p:spPr>
          <a:xfrm>
            <a:off x="3742842" y="4953000"/>
            <a:ext cx="1219200" cy="584775"/>
          </a:xfrm>
          <a:prstGeom prst="rect">
            <a:avLst/>
          </a:prstGeom>
          <a:noFill/>
        </p:spPr>
        <p:txBody>
          <a:bodyPr wrap="square" rtlCol="0">
            <a:spAutoFit/>
          </a:bodyPr>
          <a:lstStyle/>
          <a:p>
            <a:r>
              <a:rPr lang="en-US" sz="1600" b="1" dirty="0"/>
              <a:t>DL Approved</a:t>
            </a:r>
          </a:p>
        </p:txBody>
      </p:sp>
    </p:spTree>
    <p:extLst>
      <p:ext uri="{BB962C8B-B14F-4D97-AF65-F5344CB8AC3E}">
        <p14:creationId xmlns:p14="http://schemas.microsoft.com/office/powerpoint/2010/main" val="324895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3F051-80BC-F6E1-6730-571DEF1F02C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1EB0111-EE70-36A0-0834-76BE9AB7E560}"/>
              </a:ext>
            </a:extLst>
          </p:cNvPr>
          <p:cNvSpPr txBox="1"/>
          <p:nvPr/>
        </p:nvSpPr>
        <p:spPr>
          <a:xfrm>
            <a:off x="1670588" y="597469"/>
            <a:ext cx="5688965" cy="444352"/>
          </a:xfrm>
          <a:prstGeom prst="rect">
            <a:avLst/>
          </a:prstGeom>
        </p:spPr>
        <p:txBody>
          <a:bodyPr vert="horz" wrap="square" lIns="0" tIns="13335" rIns="0" bIns="0" rtlCol="0">
            <a:spAutoFit/>
          </a:bodyPr>
          <a:lstStyle/>
          <a:p>
            <a:pPr marL="12700">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lang="en-US" sz="1400" b="1" u="sng" spc="-65" dirty="0">
                <a:uFill>
                  <a:solidFill>
                    <a:srgbClr val="000000"/>
                  </a:solidFill>
                </a:uFill>
                <a:latin typeface="Calibri"/>
                <a:cs typeface="Calibri"/>
              </a:rPr>
              <a:t>10</a:t>
            </a:r>
            <a:r>
              <a:rPr sz="1400" b="1" u="none" dirty="0">
                <a:latin typeface="Calibri"/>
                <a:cs typeface="Calibri"/>
              </a:rPr>
              <a:t>:</a:t>
            </a:r>
            <a:r>
              <a:rPr sz="1400" b="1" u="none" spc="-30" dirty="0">
                <a:latin typeface="Calibri"/>
                <a:cs typeface="Calibri"/>
              </a:rPr>
              <a:t> </a:t>
            </a:r>
            <a:r>
              <a:rPr lang="en-US" sz="1400" u="none" spc="-30" dirty="0">
                <a:latin typeface="Calibri"/>
                <a:cs typeface="Calibri"/>
              </a:rPr>
              <a:t>On</a:t>
            </a:r>
            <a:r>
              <a:rPr lang="en-US" sz="1400" spc="-30" dirty="0">
                <a:latin typeface="Calibri"/>
                <a:cs typeface="Calibri"/>
              </a:rPr>
              <a:t>ce you have finished putting in the information in on Screen 2, click the ‘Save and Stay to Create Events’ button to save and start building events.</a:t>
            </a:r>
            <a:endParaRPr sz="1400" dirty="0">
              <a:latin typeface="Calibri"/>
              <a:cs typeface="Calibri"/>
            </a:endParaRPr>
          </a:p>
        </p:txBody>
      </p:sp>
      <p:pic>
        <p:nvPicPr>
          <p:cNvPr id="11" name="Picture 10">
            <a:extLst>
              <a:ext uri="{FF2B5EF4-FFF2-40B4-BE49-F238E27FC236}">
                <a16:creationId xmlns:a16="http://schemas.microsoft.com/office/drawing/2014/main" id="{1C611580-C006-578B-005D-92E1A354F29A}"/>
              </a:ext>
            </a:extLst>
          </p:cNvPr>
          <p:cNvPicPr>
            <a:picLocks noChangeAspect="1"/>
          </p:cNvPicPr>
          <p:nvPr/>
        </p:nvPicPr>
        <p:blipFill>
          <a:blip r:embed="rId2"/>
          <a:stretch>
            <a:fillRect/>
          </a:stretch>
        </p:blipFill>
        <p:spPr>
          <a:xfrm>
            <a:off x="2286000" y="1143000"/>
            <a:ext cx="3552772" cy="1209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a:extLst>
              <a:ext uri="{FF2B5EF4-FFF2-40B4-BE49-F238E27FC236}">
                <a16:creationId xmlns:a16="http://schemas.microsoft.com/office/drawing/2014/main" id="{08D91A3A-8B1C-9697-26A7-DC3AD9A47369}"/>
              </a:ext>
            </a:extLst>
          </p:cNvPr>
          <p:cNvCxnSpPr/>
          <p:nvPr/>
        </p:nvCxnSpPr>
        <p:spPr>
          <a:xfrm flipH="1">
            <a:off x="4876800" y="2057400"/>
            <a:ext cx="914400"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pic>
        <p:nvPicPr>
          <p:cNvPr id="17" name="Picture 16">
            <a:extLst>
              <a:ext uri="{FF2B5EF4-FFF2-40B4-BE49-F238E27FC236}">
                <a16:creationId xmlns:a16="http://schemas.microsoft.com/office/drawing/2014/main" id="{24AC1766-C101-F0C5-FDD2-7D7054B5FF03}"/>
              </a:ext>
            </a:extLst>
          </p:cNvPr>
          <p:cNvPicPr>
            <a:picLocks noChangeAspect="1"/>
          </p:cNvPicPr>
          <p:nvPr/>
        </p:nvPicPr>
        <p:blipFill>
          <a:blip r:embed="rId3"/>
          <a:stretch>
            <a:fillRect/>
          </a:stretch>
        </p:blipFill>
        <p:spPr>
          <a:xfrm>
            <a:off x="369474" y="3276600"/>
            <a:ext cx="3429000" cy="2230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F4AB15B0-6023-9C16-C24D-4A62895D420B}"/>
              </a:ext>
            </a:extLst>
          </p:cNvPr>
          <p:cNvPicPr>
            <a:picLocks noChangeAspect="1"/>
          </p:cNvPicPr>
          <p:nvPr/>
        </p:nvPicPr>
        <p:blipFill>
          <a:blip r:embed="rId4"/>
          <a:stretch>
            <a:fillRect/>
          </a:stretch>
        </p:blipFill>
        <p:spPr>
          <a:xfrm>
            <a:off x="5334000" y="3276600"/>
            <a:ext cx="3270059" cy="2230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1" name="Straight Arrow Connector 20">
            <a:extLst>
              <a:ext uri="{FF2B5EF4-FFF2-40B4-BE49-F238E27FC236}">
                <a16:creationId xmlns:a16="http://schemas.microsoft.com/office/drawing/2014/main" id="{F890EC1E-EBA5-3CFE-F8BA-456793E48684}"/>
              </a:ext>
            </a:extLst>
          </p:cNvPr>
          <p:cNvCxnSpPr/>
          <p:nvPr/>
        </p:nvCxnSpPr>
        <p:spPr>
          <a:xfrm>
            <a:off x="3993563" y="4343400"/>
            <a:ext cx="1043014"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120922A4-175A-79CD-BBA2-76460D0951A8}"/>
              </a:ext>
            </a:extLst>
          </p:cNvPr>
          <p:cNvSpPr txBox="1"/>
          <p:nvPr/>
        </p:nvSpPr>
        <p:spPr>
          <a:xfrm>
            <a:off x="1143000" y="2743200"/>
            <a:ext cx="6858000" cy="276999"/>
          </a:xfrm>
          <a:prstGeom prst="rect">
            <a:avLst/>
          </a:prstGeom>
          <a:noFill/>
        </p:spPr>
        <p:txBody>
          <a:bodyPr wrap="square" rtlCol="0">
            <a:spAutoFit/>
          </a:bodyPr>
          <a:lstStyle/>
          <a:p>
            <a:r>
              <a:rPr lang="en-US" sz="1200" dirty="0">
                <a:latin typeface="+mn-lt"/>
              </a:rPr>
              <a:t>Once Screen 2 has finished saving, you will see several new areas added to it as seen in the pictures below.</a:t>
            </a:r>
          </a:p>
        </p:txBody>
      </p:sp>
    </p:spTree>
    <p:extLst>
      <p:ext uri="{BB962C8B-B14F-4D97-AF65-F5344CB8AC3E}">
        <p14:creationId xmlns:p14="http://schemas.microsoft.com/office/powerpoint/2010/main" val="2535132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0588" y="597469"/>
            <a:ext cx="5688965" cy="228909"/>
          </a:xfrm>
          <a:prstGeom prst="rect">
            <a:avLst/>
          </a:prstGeom>
        </p:spPr>
        <p:txBody>
          <a:bodyPr vert="horz" wrap="square" lIns="0" tIns="13335" rIns="0" bIns="0" rtlCol="0">
            <a:spAutoFit/>
          </a:bodyPr>
          <a:lstStyle/>
          <a:p>
            <a:pPr marL="12700">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lang="en-US" sz="1400" b="1" u="sng" spc="-65" dirty="0">
                <a:uFill>
                  <a:solidFill>
                    <a:srgbClr val="000000"/>
                  </a:solidFill>
                </a:uFill>
                <a:latin typeface="Calibri"/>
                <a:cs typeface="Calibri"/>
              </a:rPr>
              <a:t>11</a:t>
            </a:r>
            <a:r>
              <a:rPr sz="1400" b="1" u="none" dirty="0">
                <a:latin typeface="Calibri"/>
                <a:cs typeface="Calibri"/>
              </a:rPr>
              <a:t>:</a:t>
            </a:r>
            <a:r>
              <a:rPr sz="1400" b="1" u="none" spc="-30" dirty="0">
                <a:latin typeface="Calibri"/>
                <a:cs typeface="Calibri"/>
              </a:rPr>
              <a:t> </a:t>
            </a:r>
            <a:r>
              <a:rPr lang="en-US" sz="1400" u="none" spc="-30" dirty="0">
                <a:latin typeface="Calibri"/>
                <a:cs typeface="Calibri"/>
              </a:rPr>
              <a:t>To create an event, click the ‘Create </a:t>
            </a:r>
            <a:r>
              <a:rPr lang="en-US" sz="1400" spc="-30" dirty="0">
                <a:latin typeface="Calibri"/>
                <a:cs typeface="Calibri"/>
              </a:rPr>
              <a:t>E</a:t>
            </a:r>
            <a:r>
              <a:rPr lang="en-US" sz="1400" u="none" spc="-30" dirty="0">
                <a:latin typeface="Calibri"/>
                <a:cs typeface="Calibri"/>
              </a:rPr>
              <a:t>vent’ button.</a:t>
            </a:r>
            <a:endParaRPr sz="1400" dirty="0">
              <a:latin typeface="Calibri"/>
              <a:cs typeface="Calibri"/>
            </a:endParaRPr>
          </a:p>
        </p:txBody>
      </p:sp>
      <p:pic>
        <p:nvPicPr>
          <p:cNvPr id="24" name="Picture 23">
            <a:extLst>
              <a:ext uri="{FF2B5EF4-FFF2-40B4-BE49-F238E27FC236}">
                <a16:creationId xmlns:a16="http://schemas.microsoft.com/office/drawing/2014/main" id="{2A964AFA-93A0-12EC-9A2D-9DF8261C51E0}"/>
              </a:ext>
            </a:extLst>
          </p:cNvPr>
          <p:cNvPicPr>
            <a:picLocks noChangeAspect="1"/>
          </p:cNvPicPr>
          <p:nvPr/>
        </p:nvPicPr>
        <p:blipFill>
          <a:blip r:embed="rId2"/>
          <a:stretch>
            <a:fillRect/>
          </a:stretch>
        </p:blipFill>
        <p:spPr>
          <a:xfrm>
            <a:off x="990600" y="1116775"/>
            <a:ext cx="6655749" cy="46244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6" name="Straight Arrow Connector 25">
            <a:extLst>
              <a:ext uri="{FF2B5EF4-FFF2-40B4-BE49-F238E27FC236}">
                <a16:creationId xmlns:a16="http://schemas.microsoft.com/office/drawing/2014/main" id="{42216473-8704-F977-FE38-E462D1E84C5D}"/>
              </a:ext>
            </a:extLst>
          </p:cNvPr>
          <p:cNvCxnSpPr/>
          <p:nvPr/>
        </p:nvCxnSpPr>
        <p:spPr>
          <a:xfrm flipH="1">
            <a:off x="2286000" y="4114800"/>
            <a:ext cx="381000" cy="533400"/>
          </a:xfrm>
          <a:prstGeom prst="straightConnector1">
            <a:avLst/>
          </a:prstGeom>
          <a:ln w="38100">
            <a:solidFill>
              <a:srgbClr val="FF0000"/>
            </a:solidFill>
            <a:tailEnd type="triangle"/>
          </a:ln>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80928" y="883743"/>
            <a:ext cx="7870190" cy="453390"/>
          </a:xfrm>
          <a:prstGeom prst="rect">
            <a:avLst/>
          </a:prstGeom>
        </p:spPr>
        <p:txBody>
          <a:bodyPr vert="horz" wrap="square" lIns="0" tIns="13335" rIns="0" bIns="0" rtlCol="0">
            <a:spAutoFit/>
          </a:bodyPr>
          <a:lstStyle/>
          <a:p>
            <a:pPr algn="ctr">
              <a:lnSpc>
                <a:spcPct val="100000"/>
              </a:lnSpc>
              <a:spcBef>
                <a:spcPts val="105"/>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10</a:t>
            </a:r>
            <a:r>
              <a:rPr sz="1400" b="1" u="none" dirty="0">
                <a:latin typeface="Calibri"/>
                <a:cs typeface="Calibri"/>
              </a:rPr>
              <a:t>:</a:t>
            </a:r>
            <a:r>
              <a:rPr sz="1400" b="1" u="none" spc="-30" dirty="0">
                <a:latin typeface="Calibri"/>
                <a:cs typeface="Calibri"/>
              </a:rPr>
              <a:t> </a:t>
            </a:r>
            <a:r>
              <a:rPr sz="1400" u="none" dirty="0">
                <a:latin typeface="Calibri"/>
                <a:cs typeface="Calibri"/>
              </a:rPr>
              <a:t>Select</a:t>
            </a:r>
            <a:r>
              <a:rPr sz="1400" u="none" spc="-30" dirty="0">
                <a:latin typeface="Calibri"/>
                <a:cs typeface="Calibri"/>
              </a:rPr>
              <a:t> </a:t>
            </a:r>
            <a:r>
              <a:rPr sz="1400" u="none" dirty="0">
                <a:latin typeface="Calibri"/>
                <a:cs typeface="Calibri"/>
              </a:rPr>
              <a:t>whether</a:t>
            </a:r>
            <a:r>
              <a:rPr sz="1400" u="none" spc="-25"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create</a:t>
            </a:r>
            <a:r>
              <a:rPr sz="1400" u="none" spc="-20" dirty="0">
                <a:latin typeface="Calibri"/>
                <a:cs typeface="Calibri"/>
              </a:rPr>
              <a:t> </a:t>
            </a:r>
            <a:r>
              <a:rPr sz="1400" u="none" dirty="0">
                <a:latin typeface="Calibri"/>
                <a:cs typeface="Calibri"/>
              </a:rPr>
              <a:t>a</a:t>
            </a:r>
            <a:r>
              <a:rPr sz="1400" u="none" spc="-40" dirty="0">
                <a:latin typeface="Calibri"/>
                <a:cs typeface="Calibri"/>
              </a:rPr>
              <a:t> </a:t>
            </a:r>
            <a:r>
              <a:rPr sz="1400" b="1" u="none" spc="-10" dirty="0">
                <a:latin typeface="Calibri"/>
                <a:cs typeface="Calibri"/>
              </a:rPr>
              <a:t>synchronous</a:t>
            </a:r>
            <a:r>
              <a:rPr sz="1400" b="1" u="none" spc="-65" dirty="0">
                <a:latin typeface="Calibri"/>
                <a:cs typeface="Calibri"/>
              </a:rPr>
              <a:t> </a:t>
            </a:r>
            <a:r>
              <a:rPr sz="1400" u="none" dirty="0">
                <a:latin typeface="Calibri"/>
                <a:cs typeface="Calibri"/>
              </a:rPr>
              <a:t>event</a:t>
            </a:r>
            <a:r>
              <a:rPr sz="1400" u="none" spc="-20" dirty="0">
                <a:latin typeface="Calibri"/>
                <a:cs typeface="Calibri"/>
              </a:rPr>
              <a:t> </a:t>
            </a:r>
            <a:r>
              <a:rPr sz="1400" u="none" spc="-10" dirty="0">
                <a:latin typeface="Calibri"/>
                <a:cs typeface="Calibri"/>
              </a:rPr>
              <a:t>pattern </a:t>
            </a:r>
            <a:r>
              <a:rPr sz="1400" u="none" dirty="0">
                <a:latin typeface="Calibri"/>
                <a:cs typeface="Calibri"/>
              </a:rPr>
              <a:t>with</a:t>
            </a:r>
            <a:r>
              <a:rPr sz="1400" u="none" spc="-50" dirty="0">
                <a:latin typeface="Calibri"/>
                <a:cs typeface="Calibri"/>
              </a:rPr>
              <a:t> </a:t>
            </a:r>
            <a:r>
              <a:rPr sz="1400" u="none" dirty="0">
                <a:latin typeface="Calibri"/>
                <a:cs typeface="Calibri"/>
              </a:rPr>
              <a:t>scheduled</a:t>
            </a:r>
            <a:r>
              <a:rPr sz="1400" u="none" spc="-10" dirty="0">
                <a:latin typeface="Calibri"/>
                <a:cs typeface="Calibri"/>
              </a:rPr>
              <a:t> </a:t>
            </a:r>
            <a:r>
              <a:rPr sz="1400" u="none" dirty="0">
                <a:latin typeface="Calibri"/>
                <a:cs typeface="Calibri"/>
              </a:rPr>
              <a:t>meeting</a:t>
            </a:r>
            <a:r>
              <a:rPr sz="1400" u="none" spc="-20" dirty="0">
                <a:latin typeface="Calibri"/>
                <a:cs typeface="Calibri"/>
              </a:rPr>
              <a:t> </a:t>
            </a:r>
            <a:r>
              <a:rPr sz="1400" u="none" spc="-10" dirty="0">
                <a:latin typeface="Calibri"/>
                <a:cs typeface="Calibri"/>
              </a:rPr>
              <a:t>days</a:t>
            </a:r>
            <a:r>
              <a:rPr sz="1400" u="none" spc="-35" dirty="0">
                <a:latin typeface="Calibri"/>
                <a:cs typeface="Calibri"/>
              </a:rPr>
              <a:t> </a:t>
            </a:r>
            <a:r>
              <a:rPr sz="1400" u="none" dirty="0">
                <a:latin typeface="Calibri"/>
                <a:cs typeface="Calibri"/>
              </a:rPr>
              <a:t>and</a:t>
            </a:r>
            <a:r>
              <a:rPr sz="1400" u="none" spc="-35" dirty="0">
                <a:latin typeface="Calibri"/>
                <a:cs typeface="Calibri"/>
              </a:rPr>
              <a:t> </a:t>
            </a:r>
            <a:r>
              <a:rPr sz="1400" u="none" dirty="0">
                <a:latin typeface="Calibri"/>
                <a:cs typeface="Calibri"/>
              </a:rPr>
              <a:t>times</a:t>
            </a:r>
            <a:r>
              <a:rPr sz="1400" u="none" spc="-25" dirty="0">
                <a:latin typeface="Calibri"/>
                <a:cs typeface="Calibri"/>
              </a:rPr>
              <a:t> </a:t>
            </a:r>
            <a:r>
              <a:rPr sz="1400" u="none" dirty="0">
                <a:latin typeface="Calibri"/>
                <a:cs typeface="Calibri"/>
              </a:rPr>
              <a:t>or</a:t>
            </a:r>
            <a:r>
              <a:rPr sz="1400" u="none" spc="-45" dirty="0">
                <a:latin typeface="Calibri"/>
                <a:cs typeface="Calibri"/>
              </a:rPr>
              <a:t> </a:t>
            </a:r>
            <a:r>
              <a:rPr sz="1400" u="none" spc="-25" dirty="0">
                <a:latin typeface="Calibri"/>
                <a:cs typeface="Calibri"/>
              </a:rPr>
              <a:t>an</a:t>
            </a:r>
            <a:endParaRPr sz="1400">
              <a:latin typeface="Calibri"/>
              <a:cs typeface="Calibri"/>
            </a:endParaRPr>
          </a:p>
          <a:p>
            <a:pPr algn="ctr">
              <a:lnSpc>
                <a:spcPct val="100000"/>
              </a:lnSpc>
            </a:pPr>
            <a:r>
              <a:rPr sz="1400" b="1" spc="-10" dirty="0">
                <a:latin typeface="Calibri"/>
                <a:cs typeface="Calibri"/>
              </a:rPr>
              <a:t>asynchronous</a:t>
            </a:r>
            <a:r>
              <a:rPr sz="1400" b="1" spc="-70" dirty="0">
                <a:latin typeface="Calibri"/>
                <a:cs typeface="Calibri"/>
              </a:rPr>
              <a:t> </a:t>
            </a:r>
            <a:r>
              <a:rPr sz="1400" dirty="0">
                <a:latin typeface="Calibri"/>
                <a:cs typeface="Calibri"/>
              </a:rPr>
              <a:t>event</a:t>
            </a:r>
            <a:r>
              <a:rPr sz="1400" spc="-30" dirty="0">
                <a:latin typeface="Calibri"/>
                <a:cs typeface="Calibri"/>
              </a:rPr>
              <a:t> </a:t>
            </a:r>
            <a:r>
              <a:rPr sz="1400" dirty="0">
                <a:latin typeface="Calibri"/>
                <a:cs typeface="Calibri"/>
              </a:rPr>
              <a:t>without</a:t>
            </a:r>
            <a:r>
              <a:rPr sz="1400" spc="-35" dirty="0">
                <a:latin typeface="Calibri"/>
                <a:cs typeface="Calibri"/>
              </a:rPr>
              <a:t> </a:t>
            </a:r>
            <a:r>
              <a:rPr sz="1400" dirty="0">
                <a:latin typeface="Calibri"/>
                <a:cs typeface="Calibri"/>
              </a:rPr>
              <a:t>any</a:t>
            </a:r>
            <a:r>
              <a:rPr sz="1400" spc="-35" dirty="0">
                <a:latin typeface="Calibri"/>
                <a:cs typeface="Calibri"/>
              </a:rPr>
              <a:t> </a:t>
            </a:r>
            <a:r>
              <a:rPr sz="1400" dirty="0">
                <a:latin typeface="Calibri"/>
                <a:cs typeface="Calibri"/>
              </a:rPr>
              <a:t>meeting</a:t>
            </a:r>
            <a:r>
              <a:rPr sz="1400" spc="-25" dirty="0">
                <a:latin typeface="Calibri"/>
                <a:cs typeface="Calibri"/>
              </a:rPr>
              <a:t> </a:t>
            </a:r>
            <a:r>
              <a:rPr sz="1400" dirty="0">
                <a:latin typeface="Calibri"/>
                <a:cs typeface="Calibri"/>
              </a:rPr>
              <a:t>days</a:t>
            </a:r>
            <a:r>
              <a:rPr sz="1400" spc="-45" dirty="0">
                <a:latin typeface="Calibri"/>
                <a:cs typeface="Calibri"/>
              </a:rPr>
              <a:t> </a:t>
            </a:r>
            <a:r>
              <a:rPr sz="1400" dirty="0">
                <a:latin typeface="Calibri"/>
                <a:cs typeface="Calibri"/>
              </a:rPr>
              <a:t>or</a:t>
            </a:r>
            <a:r>
              <a:rPr sz="1400" spc="-50" dirty="0">
                <a:latin typeface="Calibri"/>
                <a:cs typeface="Calibri"/>
              </a:rPr>
              <a:t> </a:t>
            </a:r>
            <a:r>
              <a:rPr sz="1400" spc="-10" dirty="0">
                <a:latin typeface="Calibri"/>
                <a:cs typeface="Calibri"/>
              </a:rPr>
              <a:t>times.</a:t>
            </a:r>
            <a:endParaRPr sz="1400">
              <a:latin typeface="Calibri"/>
              <a:cs typeface="Calibri"/>
            </a:endParaRPr>
          </a:p>
        </p:txBody>
      </p:sp>
      <p:sp>
        <p:nvSpPr>
          <p:cNvPr id="4" name="object 4"/>
          <p:cNvSpPr txBox="1"/>
          <p:nvPr/>
        </p:nvSpPr>
        <p:spPr>
          <a:xfrm>
            <a:off x="2362200" y="3447585"/>
            <a:ext cx="4008754" cy="453390"/>
          </a:xfrm>
          <a:prstGeom prst="rect">
            <a:avLst/>
          </a:prstGeom>
        </p:spPr>
        <p:txBody>
          <a:bodyPr vert="horz" wrap="square" lIns="0" tIns="12700" rIns="0" bIns="0" rtlCol="0">
            <a:spAutoFit/>
          </a:bodyPr>
          <a:lstStyle/>
          <a:p>
            <a:pPr marL="91440">
              <a:lnSpc>
                <a:spcPct val="100000"/>
              </a:lnSpc>
              <a:spcBef>
                <a:spcPts val="100"/>
              </a:spcBef>
            </a:pPr>
            <a:r>
              <a:rPr sz="1400" b="1" spc="-10" dirty="0">
                <a:latin typeface="Calibri"/>
                <a:cs typeface="Calibri"/>
              </a:rPr>
              <a:t>Synchronous</a:t>
            </a:r>
            <a:r>
              <a:rPr sz="1400" b="1" spc="-60" dirty="0">
                <a:latin typeface="Calibri"/>
                <a:cs typeface="Calibri"/>
              </a:rPr>
              <a:t> </a:t>
            </a:r>
            <a:r>
              <a:rPr sz="1400" dirty="0">
                <a:latin typeface="Calibri"/>
                <a:cs typeface="Calibri"/>
              </a:rPr>
              <a:t>=</a:t>
            </a:r>
            <a:r>
              <a:rPr sz="1400" spc="-25" dirty="0">
                <a:latin typeface="Calibri"/>
                <a:cs typeface="Calibri"/>
              </a:rPr>
              <a:t> </a:t>
            </a:r>
            <a:r>
              <a:rPr sz="1400" spc="-10" dirty="0">
                <a:latin typeface="Calibri"/>
                <a:cs typeface="Calibri"/>
              </a:rPr>
              <a:t>“Create</a:t>
            </a:r>
            <a:r>
              <a:rPr sz="1400" spc="-5" dirty="0">
                <a:latin typeface="Calibri"/>
                <a:cs typeface="Calibri"/>
              </a:rPr>
              <a:t> </a:t>
            </a:r>
            <a:r>
              <a:rPr sz="1400" dirty="0">
                <a:latin typeface="Calibri"/>
                <a:cs typeface="Calibri"/>
              </a:rPr>
              <a:t>bus</a:t>
            </a:r>
            <a:r>
              <a:rPr sz="1400" spc="-10" dirty="0">
                <a:latin typeface="Calibri"/>
                <a:cs typeface="Calibri"/>
              </a:rPr>
              <a:t> </a:t>
            </a:r>
            <a:r>
              <a:rPr sz="1400" dirty="0">
                <a:latin typeface="Calibri"/>
                <a:cs typeface="Calibri"/>
              </a:rPr>
              <a:t>event</a:t>
            </a:r>
            <a:r>
              <a:rPr sz="1400" spc="-5" dirty="0">
                <a:latin typeface="Calibri"/>
                <a:cs typeface="Calibri"/>
              </a:rPr>
              <a:t> </a:t>
            </a:r>
            <a:r>
              <a:rPr sz="1400" spc="-10" dirty="0">
                <a:latin typeface="Calibri"/>
                <a:cs typeface="Calibri"/>
              </a:rPr>
              <a:t>(regular schedule)”</a:t>
            </a:r>
            <a:endParaRPr sz="1400" dirty="0">
              <a:latin typeface="Calibri"/>
              <a:cs typeface="Calibri"/>
            </a:endParaRPr>
          </a:p>
          <a:p>
            <a:pPr marL="12700">
              <a:lnSpc>
                <a:spcPct val="100000"/>
              </a:lnSpc>
              <a:spcBef>
                <a:spcPts val="5"/>
              </a:spcBef>
            </a:pPr>
            <a:r>
              <a:rPr sz="1400" b="1" spc="-10" dirty="0">
                <a:latin typeface="Calibri"/>
                <a:cs typeface="Calibri"/>
              </a:rPr>
              <a:t>Asynchronous</a:t>
            </a:r>
            <a:r>
              <a:rPr sz="1400" b="1" spc="-65" dirty="0">
                <a:latin typeface="Calibri"/>
                <a:cs typeface="Calibri"/>
              </a:rPr>
              <a:t> </a:t>
            </a:r>
            <a:r>
              <a:rPr sz="1400" dirty="0">
                <a:latin typeface="Calibri"/>
                <a:cs typeface="Calibri"/>
              </a:rPr>
              <a:t>=</a:t>
            </a:r>
            <a:r>
              <a:rPr sz="1400" spc="-30" dirty="0">
                <a:latin typeface="Calibri"/>
                <a:cs typeface="Calibri"/>
              </a:rPr>
              <a:t> </a:t>
            </a:r>
            <a:r>
              <a:rPr sz="1400" spc="-10" dirty="0">
                <a:latin typeface="Calibri"/>
                <a:cs typeface="Calibri"/>
              </a:rPr>
              <a:t>“Create</a:t>
            </a:r>
            <a:r>
              <a:rPr sz="1400" spc="-25" dirty="0">
                <a:latin typeface="Calibri"/>
                <a:cs typeface="Calibri"/>
              </a:rPr>
              <a:t> </a:t>
            </a:r>
            <a:r>
              <a:rPr sz="1400" dirty="0">
                <a:latin typeface="Calibri"/>
                <a:cs typeface="Calibri"/>
              </a:rPr>
              <a:t>business</a:t>
            </a:r>
            <a:r>
              <a:rPr sz="1400" spc="-10" dirty="0">
                <a:latin typeface="Calibri"/>
                <a:cs typeface="Calibri"/>
              </a:rPr>
              <a:t> </a:t>
            </a:r>
            <a:r>
              <a:rPr sz="1400" dirty="0">
                <a:latin typeface="Calibri"/>
                <a:cs typeface="Calibri"/>
              </a:rPr>
              <a:t>event</a:t>
            </a:r>
            <a:r>
              <a:rPr sz="1400" spc="-15" dirty="0">
                <a:latin typeface="Calibri"/>
                <a:cs typeface="Calibri"/>
              </a:rPr>
              <a:t> </a:t>
            </a:r>
            <a:r>
              <a:rPr sz="1400" dirty="0">
                <a:latin typeface="Calibri"/>
                <a:cs typeface="Calibri"/>
              </a:rPr>
              <a:t>without</a:t>
            </a:r>
            <a:r>
              <a:rPr sz="1400" spc="-25" dirty="0">
                <a:latin typeface="Calibri"/>
                <a:cs typeface="Calibri"/>
              </a:rPr>
              <a:t> </a:t>
            </a:r>
            <a:r>
              <a:rPr sz="1400" spc="-10" dirty="0">
                <a:latin typeface="Calibri"/>
                <a:cs typeface="Calibri"/>
              </a:rPr>
              <a:t>dates”</a:t>
            </a:r>
            <a:endParaRPr sz="1400" dirty="0">
              <a:latin typeface="Calibri"/>
              <a:cs typeface="Calibri"/>
            </a:endParaRPr>
          </a:p>
        </p:txBody>
      </p:sp>
      <p:pic>
        <p:nvPicPr>
          <p:cNvPr id="6" name="Picture 5">
            <a:extLst>
              <a:ext uri="{FF2B5EF4-FFF2-40B4-BE49-F238E27FC236}">
                <a16:creationId xmlns:a16="http://schemas.microsoft.com/office/drawing/2014/main" id="{EE6A3FA5-502B-E243-81C5-84B0958F3383}"/>
              </a:ext>
            </a:extLst>
          </p:cNvPr>
          <p:cNvPicPr>
            <a:picLocks noChangeAspect="1"/>
          </p:cNvPicPr>
          <p:nvPr/>
        </p:nvPicPr>
        <p:blipFill>
          <a:blip r:embed="rId2"/>
          <a:stretch>
            <a:fillRect/>
          </a:stretch>
        </p:blipFill>
        <p:spPr>
          <a:xfrm>
            <a:off x="2286862" y="2060903"/>
            <a:ext cx="4458322" cy="10383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E542A156-C251-5060-810B-D41915EFB59F}"/>
              </a:ext>
            </a:extLst>
          </p:cNvPr>
          <p:cNvSpPr txBox="1"/>
          <p:nvPr/>
        </p:nvSpPr>
        <p:spPr>
          <a:xfrm>
            <a:off x="914400" y="4566424"/>
            <a:ext cx="6553200" cy="738664"/>
          </a:xfrm>
          <a:prstGeom prst="rect">
            <a:avLst/>
          </a:prstGeom>
          <a:noFill/>
        </p:spPr>
        <p:txBody>
          <a:bodyPr wrap="square" rtlCol="0">
            <a:spAutoFit/>
          </a:bodyPr>
          <a:lstStyle/>
          <a:p>
            <a:r>
              <a:rPr lang="en-US" sz="1400" b="1" u="sng" dirty="0">
                <a:latin typeface="+mn-lt"/>
              </a:rPr>
              <a:t>Note</a:t>
            </a:r>
            <a:r>
              <a:rPr lang="en-US" sz="1400" b="1" dirty="0">
                <a:latin typeface="+mn-lt"/>
              </a:rPr>
              <a:t>: </a:t>
            </a:r>
            <a:r>
              <a:rPr lang="en-US" sz="1400" dirty="0">
                <a:latin typeface="+mn-lt"/>
              </a:rPr>
              <a:t>Depending on your browser, clicking on the ‘Create Event’ button may cause the dropdown to be at the bottom of the screen or cut off. If this happens, just scroll down to the bottom of the Screen 2 and click the button again.</a:t>
            </a:r>
            <a:endParaRPr lang="en-US" sz="1400" b="1" u="sng"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5073" y="295466"/>
            <a:ext cx="8100695" cy="453390"/>
          </a:xfrm>
          <a:prstGeom prst="rect">
            <a:avLst/>
          </a:prstGeom>
        </p:spPr>
        <p:txBody>
          <a:bodyPr vert="horz" wrap="square" lIns="0" tIns="12700" rIns="0" bIns="0" rtlCol="0">
            <a:spAutoFit/>
          </a:bodyPr>
          <a:lstStyle/>
          <a:p>
            <a:pPr marL="1138555" marR="5080" indent="-1126490">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11</a:t>
            </a:r>
            <a:r>
              <a:rPr sz="1400" b="1" u="none" dirty="0">
                <a:latin typeface="Calibri"/>
                <a:cs typeface="Calibri"/>
              </a:rPr>
              <a:t>:</a:t>
            </a:r>
            <a:r>
              <a:rPr sz="1400" b="1" u="none" spc="-30" dirty="0">
                <a:latin typeface="Calibri"/>
                <a:cs typeface="Calibri"/>
              </a:rPr>
              <a:t> </a:t>
            </a:r>
            <a:r>
              <a:rPr sz="1400" u="none" dirty="0">
                <a:latin typeface="Calibri"/>
                <a:cs typeface="Calibri"/>
              </a:rPr>
              <a:t>If</a:t>
            </a:r>
            <a:r>
              <a:rPr sz="1400" u="none" spc="-3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course</a:t>
            </a:r>
            <a:r>
              <a:rPr sz="1400" u="none" spc="-40" dirty="0">
                <a:latin typeface="Calibri"/>
                <a:cs typeface="Calibri"/>
              </a:rPr>
              <a:t> </a:t>
            </a:r>
            <a:r>
              <a:rPr sz="1400" u="none" dirty="0">
                <a:latin typeface="Calibri"/>
                <a:cs typeface="Calibri"/>
              </a:rPr>
              <a:t>has</a:t>
            </a:r>
            <a:r>
              <a:rPr sz="1400" u="none" spc="-20" dirty="0">
                <a:latin typeface="Calibri"/>
                <a:cs typeface="Calibri"/>
              </a:rPr>
              <a:t> </a:t>
            </a:r>
            <a:r>
              <a:rPr sz="1400" u="none" dirty="0">
                <a:latin typeface="Calibri"/>
                <a:cs typeface="Calibri"/>
              </a:rPr>
              <a:t>more</a:t>
            </a:r>
            <a:r>
              <a:rPr sz="1400" u="none" spc="-50" dirty="0">
                <a:latin typeface="Calibri"/>
                <a:cs typeface="Calibri"/>
              </a:rPr>
              <a:t> </a:t>
            </a:r>
            <a:r>
              <a:rPr sz="1400" u="none" dirty="0">
                <a:latin typeface="Calibri"/>
                <a:cs typeface="Calibri"/>
              </a:rPr>
              <a:t>than</a:t>
            </a:r>
            <a:r>
              <a:rPr sz="1400" u="none" spc="-20" dirty="0">
                <a:latin typeface="Calibri"/>
                <a:cs typeface="Calibri"/>
              </a:rPr>
              <a:t> </a:t>
            </a:r>
            <a:r>
              <a:rPr sz="1400" u="none" dirty="0">
                <a:latin typeface="Calibri"/>
                <a:cs typeface="Calibri"/>
              </a:rPr>
              <a:t>one</a:t>
            </a:r>
            <a:r>
              <a:rPr sz="1400" u="none" spc="-40" dirty="0">
                <a:latin typeface="Calibri"/>
                <a:cs typeface="Calibri"/>
              </a:rPr>
              <a:t> </a:t>
            </a:r>
            <a:r>
              <a:rPr sz="1400" u="none" spc="-10" dirty="0">
                <a:latin typeface="Calibri"/>
                <a:cs typeface="Calibri"/>
              </a:rPr>
              <a:t>available </a:t>
            </a:r>
            <a:r>
              <a:rPr sz="1400" u="none" spc="-20" dirty="0">
                <a:latin typeface="Calibri"/>
                <a:cs typeface="Calibri"/>
              </a:rPr>
              <a:t>“event</a:t>
            </a:r>
            <a:r>
              <a:rPr sz="1400" u="none" spc="-15" dirty="0">
                <a:latin typeface="Calibri"/>
                <a:cs typeface="Calibri"/>
              </a:rPr>
              <a:t> </a:t>
            </a:r>
            <a:r>
              <a:rPr sz="1400" u="none" spc="-25" dirty="0">
                <a:latin typeface="Calibri"/>
                <a:cs typeface="Calibri"/>
              </a:rPr>
              <a:t>type”, </a:t>
            </a:r>
            <a:r>
              <a:rPr sz="1400" u="none" dirty="0">
                <a:latin typeface="Calibri"/>
                <a:cs typeface="Calibri"/>
              </a:rPr>
              <a:t>you</a:t>
            </a:r>
            <a:r>
              <a:rPr sz="1400" u="none" spc="-45" dirty="0">
                <a:latin typeface="Calibri"/>
                <a:cs typeface="Calibri"/>
              </a:rPr>
              <a:t> </a:t>
            </a:r>
            <a:r>
              <a:rPr sz="1400" u="none" dirty="0">
                <a:latin typeface="Calibri"/>
                <a:cs typeface="Calibri"/>
              </a:rPr>
              <a:t>will</a:t>
            </a:r>
            <a:r>
              <a:rPr sz="1400" u="none" spc="-35" dirty="0">
                <a:latin typeface="Calibri"/>
                <a:cs typeface="Calibri"/>
              </a:rPr>
              <a:t> </a:t>
            </a:r>
            <a:r>
              <a:rPr sz="1400" u="none" dirty="0">
                <a:latin typeface="Calibri"/>
                <a:cs typeface="Calibri"/>
              </a:rPr>
              <a:t>then</a:t>
            </a:r>
            <a:r>
              <a:rPr sz="1400" u="none" spc="-30" dirty="0">
                <a:latin typeface="Calibri"/>
                <a:cs typeface="Calibri"/>
              </a:rPr>
              <a:t> </a:t>
            </a:r>
            <a:r>
              <a:rPr sz="1400" u="none" dirty="0">
                <a:latin typeface="Calibri"/>
                <a:cs typeface="Calibri"/>
              </a:rPr>
              <a:t>be</a:t>
            </a:r>
            <a:r>
              <a:rPr sz="1400" u="none" spc="-25" dirty="0">
                <a:latin typeface="Calibri"/>
                <a:cs typeface="Calibri"/>
              </a:rPr>
              <a:t> </a:t>
            </a:r>
            <a:r>
              <a:rPr sz="1400" u="none" dirty="0">
                <a:latin typeface="Calibri"/>
                <a:cs typeface="Calibri"/>
              </a:rPr>
              <a:t>able</a:t>
            </a:r>
            <a:r>
              <a:rPr sz="1400" u="none" spc="-25"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select</a:t>
            </a:r>
            <a:r>
              <a:rPr sz="1400" u="none" spc="-20" dirty="0">
                <a:latin typeface="Calibri"/>
                <a:cs typeface="Calibri"/>
              </a:rPr>
              <a:t> </a:t>
            </a:r>
            <a:r>
              <a:rPr sz="1400" u="none" dirty="0">
                <a:latin typeface="Calibri"/>
                <a:cs typeface="Calibri"/>
              </a:rPr>
              <a:t>which</a:t>
            </a:r>
            <a:r>
              <a:rPr sz="1400" u="none" spc="-40" dirty="0">
                <a:latin typeface="Calibri"/>
                <a:cs typeface="Calibri"/>
              </a:rPr>
              <a:t> </a:t>
            </a:r>
            <a:r>
              <a:rPr sz="1400" u="none" dirty="0">
                <a:latin typeface="Calibri"/>
                <a:cs typeface="Calibri"/>
              </a:rPr>
              <a:t>event</a:t>
            </a:r>
            <a:r>
              <a:rPr sz="1400" u="none" spc="-20" dirty="0">
                <a:latin typeface="Calibri"/>
                <a:cs typeface="Calibri"/>
              </a:rPr>
              <a:t> type you’d</a:t>
            </a:r>
            <a:r>
              <a:rPr sz="1400" u="none" spc="-45" dirty="0">
                <a:latin typeface="Calibri"/>
                <a:cs typeface="Calibri"/>
              </a:rPr>
              <a:t> </a:t>
            </a:r>
            <a:r>
              <a:rPr sz="1400" u="none" dirty="0">
                <a:latin typeface="Calibri"/>
                <a:cs typeface="Calibri"/>
              </a:rPr>
              <a:t>like</a:t>
            </a:r>
            <a:r>
              <a:rPr sz="1400" u="none" spc="-25"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build.</a:t>
            </a:r>
            <a:r>
              <a:rPr sz="1400" u="none" spc="-15" dirty="0">
                <a:latin typeface="Calibri"/>
                <a:cs typeface="Calibri"/>
              </a:rPr>
              <a:t> </a:t>
            </a:r>
            <a:r>
              <a:rPr sz="1400" u="none" spc="-10" dirty="0">
                <a:latin typeface="Calibri"/>
                <a:cs typeface="Calibri"/>
              </a:rPr>
              <a:t>Double-</a:t>
            </a:r>
            <a:r>
              <a:rPr sz="1400" u="none" dirty="0">
                <a:latin typeface="Calibri"/>
                <a:cs typeface="Calibri"/>
              </a:rPr>
              <a:t>click</a:t>
            </a:r>
            <a:r>
              <a:rPr sz="1400" u="none" spc="-40" dirty="0">
                <a:latin typeface="Calibri"/>
                <a:cs typeface="Calibri"/>
              </a:rPr>
              <a:t> </a:t>
            </a:r>
            <a:r>
              <a:rPr sz="1400" u="none" dirty="0">
                <a:latin typeface="Calibri"/>
                <a:cs typeface="Calibri"/>
              </a:rPr>
              <a:t>the</a:t>
            </a:r>
            <a:r>
              <a:rPr sz="1400" u="none" spc="-25" dirty="0">
                <a:latin typeface="Calibri"/>
                <a:cs typeface="Calibri"/>
              </a:rPr>
              <a:t> </a:t>
            </a:r>
            <a:r>
              <a:rPr sz="1400" u="none" spc="-10" dirty="0">
                <a:latin typeface="Calibri"/>
                <a:cs typeface="Calibri"/>
              </a:rPr>
              <a:t>appropriate</a:t>
            </a:r>
            <a:r>
              <a:rPr sz="1400" u="none" spc="-15" dirty="0">
                <a:latin typeface="Calibri"/>
                <a:cs typeface="Calibri"/>
              </a:rPr>
              <a:t> </a:t>
            </a:r>
            <a:r>
              <a:rPr sz="1400" u="none" dirty="0">
                <a:latin typeface="Calibri"/>
                <a:cs typeface="Calibri"/>
              </a:rPr>
              <a:t>option</a:t>
            </a:r>
            <a:r>
              <a:rPr sz="1400" u="none" spc="-45" dirty="0">
                <a:latin typeface="Calibri"/>
                <a:cs typeface="Calibri"/>
              </a:rPr>
              <a:t> </a:t>
            </a:r>
            <a:r>
              <a:rPr sz="1400" u="none" dirty="0">
                <a:latin typeface="Calibri"/>
                <a:cs typeface="Calibri"/>
              </a:rPr>
              <a:t>to</a:t>
            </a:r>
            <a:r>
              <a:rPr sz="1400" u="none" spc="-30" dirty="0">
                <a:latin typeface="Calibri"/>
                <a:cs typeface="Calibri"/>
              </a:rPr>
              <a:t> </a:t>
            </a:r>
            <a:r>
              <a:rPr sz="1400" u="none" dirty="0">
                <a:latin typeface="Calibri"/>
                <a:cs typeface="Calibri"/>
              </a:rPr>
              <a:t>move</a:t>
            </a:r>
            <a:r>
              <a:rPr sz="1400" u="none" spc="-45" dirty="0">
                <a:latin typeface="Calibri"/>
                <a:cs typeface="Calibri"/>
              </a:rPr>
              <a:t> </a:t>
            </a:r>
            <a:r>
              <a:rPr sz="1400" u="none" dirty="0">
                <a:latin typeface="Calibri"/>
                <a:cs typeface="Calibri"/>
              </a:rPr>
              <a:t>on</a:t>
            </a:r>
            <a:r>
              <a:rPr sz="1400" u="none" spc="-40"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“Screen</a:t>
            </a:r>
            <a:r>
              <a:rPr sz="1400" u="none" spc="-40" dirty="0">
                <a:latin typeface="Calibri"/>
                <a:cs typeface="Calibri"/>
              </a:rPr>
              <a:t> </a:t>
            </a:r>
            <a:r>
              <a:rPr sz="1400" u="none" spc="-25" dirty="0">
                <a:latin typeface="Calibri"/>
                <a:cs typeface="Calibri"/>
              </a:rPr>
              <a:t>3”.</a:t>
            </a:r>
            <a:endParaRPr sz="1400" dirty="0">
              <a:latin typeface="Calibri"/>
              <a:cs typeface="Calibri"/>
            </a:endParaRPr>
          </a:p>
        </p:txBody>
      </p:sp>
      <p:sp>
        <p:nvSpPr>
          <p:cNvPr id="4" name="object 4"/>
          <p:cNvSpPr txBox="1"/>
          <p:nvPr/>
        </p:nvSpPr>
        <p:spPr>
          <a:xfrm>
            <a:off x="153352" y="3876020"/>
            <a:ext cx="8227695" cy="2447465"/>
          </a:xfrm>
          <a:prstGeom prst="rect">
            <a:avLst/>
          </a:prstGeom>
        </p:spPr>
        <p:txBody>
          <a:bodyPr vert="horz" wrap="square" lIns="0" tIns="13335" rIns="0" bIns="0" rtlCol="0">
            <a:spAutoFit/>
          </a:bodyPr>
          <a:lstStyle/>
          <a:p>
            <a:pPr marL="12700">
              <a:lnSpc>
                <a:spcPct val="100000"/>
              </a:lnSpc>
              <a:spcBef>
                <a:spcPts val="105"/>
              </a:spcBef>
            </a:pPr>
            <a:r>
              <a:rPr sz="1600" b="1" u="sng" spc="-10" dirty="0">
                <a:uFill>
                  <a:solidFill>
                    <a:srgbClr val="000000"/>
                  </a:solidFill>
                </a:uFill>
                <a:latin typeface="Calibri"/>
                <a:cs typeface="Calibri"/>
              </a:rPr>
              <a:t>Important</a:t>
            </a:r>
            <a:r>
              <a:rPr sz="1600" b="1" u="sng" dirty="0">
                <a:uFill>
                  <a:solidFill>
                    <a:srgbClr val="000000"/>
                  </a:solidFill>
                </a:uFill>
                <a:latin typeface="Calibri"/>
                <a:cs typeface="Calibri"/>
              </a:rPr>
              <a:t> </a:t>
            </a:r>
            <a:r>
              <a:rPr lang="en-US" sz="1600" b="1" u="sng" spc="-10" dirty="0">
                <a:uFill>
                  <a:solidFill>
                    <a:srgbClr val="000000"/>
                  </a:solidFill>
                </a:uFill>
                <a:latin typeface="Calibri"/>
                <a:cs typeface="Calibri"/>
              </a:rPr>
              <a:t>Information about event types:</a:t>
            </a:r>
          </a:p>
          <a:p>
            <a:pPr marL="298450" indent="-285750">
              <a:lnSpc>
                <a:spcPct val="100000"/>
              </a:lnSpc>
              <a:spcBef>
                <a:spcPts val="105"/>
              </a:spcBef>
              <a:buFont typeface="Arial" panose="020B0604020202020204" pitchFamily="34" charset="0"/>
              <a:buChar char="•"/>
            </a:pPr>
            <a:r>
              <a:rPr lang="en-US" sz="1600" b="1" spc="-10" dirty="0">
                <a:uFill>
                  <a:solidFill>
                    <a:srgbClr val="000000"/>
                  </a:solidFill>
                </a:uFill>
                <a:latin typeface="Calibri"/>
                <a:cs typeface="Calibri"/>
              </a:rPr>
              <a:t>Hybrid and Off-Campus</a:t>
            </a:r>
            <a:r>
              <a:rPr lang="en-US" sz="1600" spc="-10" dirty="0">
                <a:uFill>
                  <a:solidFill>
                    <a:srgbClr val="000000"/>
                  </a:solidFill>
                </a:uFill>
                <a:latin typeface="Calibri"/>
                <a:cs typeface="Calibri"/>
              </a:rPr>
              <a:t> event types are being phased out. If you see these, do </a:t>
            </a:r>
            <a:r>
              <a:rPr lang="en-US" sz="1600" b="1" u="sng" spc="-10" dirty="0">
                <a:uFill>
                  <a:solidFill>
                    <a:srgbClr val="000000"/>
                  </a:solidFill>
                </a:uFill>
                <a:latin typeface="Calibri"/>
                <a:cs typeface="Calibri"/>
              </a:rPr>
              <a:t>NOT</a:t>
            </a:r>
            <a:r>
              <a:rPr lang="en-US" sz="1600" spc="-10" dirty="0">
                <a:uFill>
                  <a:solidFill>
                    <a:srgbClr val="000000"/>
                  </a:solidFill>
                </a:uFill>
                <a:latin typeface="Calibri"/>
                <a:cs typeface="Calibri"/>
              </a:rPr>
              <a:t> use them.</a:t>
            </a:r>
          </a:p>
          <a:p>
            <a:pPr marL="298450" indent="-285750">
              <a:lnSpc>
                <a:spcPct val="100000"/>
              </a:lnSpc>
              <a:spcBef>
                <a:spcPts val="105"/>
              </a:spcBef>
              <a:buFont typeface="Arial" panose="020B0604020202020204" pitchFamily="34" charset="0"/>
              <a:buChar char="•"/>
            </a:pPr>
            <a:r>
              <a:rPr lang="en-US" sz="1600" spc="-10" dirty="0">
                <a:uFill>
                  <a:solidFill>
                    <a:srgbClr val="000000"/>
                  </a:solidFill>
                </a:uFill>
                <a:latin typeface="Calibri"/>
                <a:cs typeface="Calibri"/>
              </a:rPr>
              <a:t>Some courses will display ‘DL-Internet, web-based’ as an event type when the course is </a:t>
            </a:r>
            <a:r>
              <a:rPr lang="en-US" sz="1600" b="1" u="sng" spc="-10" dirty="0">
                <a:uFill>
                  <a:solidFill>
                    <a:srgbClr val="000000"/>
                  </a:solidFill>
                </a:uFill>
                <a:latin typeface="Calibri"/>
                <a:cs typeface="Calibri"/>
              </a:rPr>
              <a:t>NOT</a:t>
            </a:r>
            <a:r>
              <a:rPr lang="en-US" sz="1600" spc="-10" dirty="0">
                <a:uFill>
                  <a:solidFill>
                    <a:srgbClr val="000000"/>
                  </a:solidFill>
                </a:uFill>
                <a:latin typeface="Calibri"/>
                <a:cs typeface="Calibri"/>
              </a:rPr>
              <a:t> approved for distance learning. Do not use this event type if the course is not DL approved as it will create issues for students registering for the course and may result in the course being cancelled or in-person. If you need to check DL approval, please use the University Catalog at </a:t>
            </a:r>
            <a:r>
              <a:rPr lang="en-US" sz="1600" spc="-10" dirty="0">
                <a:uFill>
                  <a:solidFill>
                    <a:srgbClr val="000000"/>
                  </a:solidFill>
                </a:uFill>
                <a:latin typeface="Calibri"/>
                <a:cs typeface="Calibri"/>
                <a:hlinkClick r:id="rId2"/>
              </a:rPr>
              <a:t>https://registrar.uky.edu/</a:t>
            </a:r>
            <a:endParaRPr lang="en-US" sz="1600" spc="-10" dirty="0">
              <a:uFill>
                <a:solidFill>
                  <a:srgbClr val="000000"/>
                </a:solidFill>
              </a:uFill>
              <a:latin typeface="Calibri"/>
              <a:cs typeface="Calibri"/>
            </a:endParaRPr>
          </a:p>
          <a:p>
            <a:pPr marL="298450" indent="-285750">
              <a:lnSpc>
                <a:spcPct val="100000"/>
              </a:lnSpc>
              <a:spcBef>
                <a:spcPts val="105"/>
              </a:spcBef>
              <a:buFont typeface="Arial" panose="020B0604020202020204" pitchFamily="34" charset="0"/>
              <a:buChar char="•"/>
            </a:pPr>
            <a:endParaRPr lang="en-US" sz="1400" spc="-10" dirty="0">
              <a:uFill>
                <a:solidFill>
                  <a:srgbClr val="000000"/>
                </a:solidFill>
              </a:uFill>
              <a:latin typeface="Calibri"/>
              <a:cs typeface="Calibri"/>
            </a:endParaRPr>
          </a:p>
          <a:p>
            <a:pPr marL="298450" indent="-285750">
              <a:lnSpc>
                <a:spcPct val="100000"/>
              </a:lnSpc>
              <a:spcBef>
                <a:spcPts val="105"/>
              </a:spcBef>
              <a:buFont typeface="Arial" panose="020B0604020202020204" pitchFamily="34" charset="0"/>
              <a:buChar char="•"/>
            </a:pPr>
            <a:endParaRPr lang="en-US" sz="1400" spc="-10" dirty="0">
              <a:uFill>
                <a:solidFill>
                  <a:srgbClr val="000000"/>
                </a:solidFill>
              </a:uFill>
              <a:latin typeface="Calibri"/>
              <a:cs typeface="Calibri"/>
            </a:endParaRPr>
          </a:p>
          <a:p>
            <a:pPr marL="298450" indent="-285750">
              <a:lnSpc>
                <a:spcPct val="100000"/>
              </a:lnSpc>
              <a:spcBef>
                <a:spcPts val="105"/>
              </a:spcBef>
              <a:buFont typeface="Arial" panose="020B0604020202020204" pitchFamily="34" charset="0"/>
              <a:buChar char="•"/>
            </a:pPr>
            <a:endParaRPr lang="en-US" sz="1400" spc="-10" dirty="0">
              <a:uFill>
                <a:solidFill>
                  <a:srgbClr val="000000"/>
                </a:solidFill>
              </a:uFill>
              <a:latin typeface="Calibri"/>
              <a:cs typeface="Calibri"/>
            </a:endParaRPr>
          </a:p>
        </p:txBody>
      </p:sp>
      <p:pic>
        <p:nvPicPr>
          <p:cNvPr id="6" name="Picture 5">
            <a:extLst>
              <a:ext uri="{FF2B5EF4-FFF2-40B4-BE49-F238E27FC236}">
                <a16:creationId xmlns:a16="http://schemas.microsoft.com/office/drawing/2014/main" id="{5C5F74E1-BB33-5931-3D6F-D327B22F53E0}"/>
              </a:ext>
            </a:extLst>
          </p:cNvPr>
          <p:cNvPicPr>
            <a:picLocks noChangeAspect="1"/>
          </p:cNvPicPr>
          <p:nvPr/>
        </p:nvPicPr>
        <p:blipFill>
          <a:blip r:embed="rId3"/>
          <a:stretch>
            <a:fillRect/>
          </a:stretch>
        </p:blipFill>
        <p:spPr>
          <a:xfrm>
            <a:off x="465073" y="1075784"/>
            <a:ext cx="3972204" cy="20233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4CAF2CE3-CD70-8BB4-3D5E-95B7FD9E36C2}"/>
              </a:ext>
            </a:extLst>
          </p:cNvPr>
          <p:cNvPicPr>
            <a:picLocks noChangeAspect="1"/>
          </p:cNvPicPr>
          <p:nvPr/>
        </p:nvPicPr>
        <p:blipFill>
          <a:blip r:embed="rId4"/>
          <a:stretch>
            <a:fillRect/>
          </a:stretch>
        </p:blipFill>
        <p:spPr>
          <a:xfrm>
            <a:off x="4876800" y="1075784"/>
            <a:ext cx="3972204" cy="20233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20B1F0CE-1C5A-EA3A-BC40-0F78F1C97E49}"/>
              </a:ext>
            </a:extLst>
          </p:cNvPr>
          <p:cNvSpPr txBox="1"/>
          <p:nvPr/>
        </p:nvSpPr>
        <p:spPr>
          <a:xfrm>
            <a:off x="600306" y="3254192"/>
            <a:ext cx="3657600" cy="523220"/>
          </a:xfrm>
          <a:prstGeom prst="rect">
            <a:avLst/>
          </a:prstGeom>
          <a:noFill/>
        </p:spPr>
        <p:txBody>
          <a:bodyPr wrap="square" rtlCol="0">
            <a:spAutoFit/>
          </a:bodyPr>
          <a:lstStyle/>
          <a:p>
            <a:r>
              <a:rPr lang="en-US" sz="1400" dirty="0">
                <a:latin typeface="+mn-lt"/>
              </a:rPr>
              <a:t>Some courses have multiple event types like labs, lectures and clinicals</a:t>
            </a:r>
          </a:p>
        </p:txBody>
      </p:sp>
      <p:sp>
        <p:nvSpPr>
          <p:cNvPr id="10" name="TextBox 9">
            <a:extLst>
              <a:ext uri="{FF2B5EF4-FFF2-40B4-BE49-F238E27FC236}">
                <a16:creationId xmlns:a16="http://schemas.microsoft.com/office/drawing/2014/main" id="{078257B5-613A-B58D-97ED-B8AD478E4804}"/>
              </a:ext>
            </a:extLst>
          </p:cNvPr>
          <p:cNvSpPr txBox="1"/>
          <p:nvPr/>
        </p:nvSpPr>
        <p:spPr>
          <a:xfrm>
            <a:off x="5105400" y="3352800"/>
            <a:ext cx="3657600" cy="307777"/>
          </a:xfrm>
          <a:prstGeom prst="rect">
            <a:avLst/>
          </a:prstGeom>
          <a:noFill/>
        </p:spPr>
        <p:txBody>
          <a:bodyPr wrap="square" rtlCol="0">
            <a:spAutoFit/>
          </a:bodyPr>
          <a:lstStyle/>
          <a:p>
            <a:r>
              <a:rPr lang="en-US" sz="1400" dirty="0">
                <a:latin typeface="+mn-lt"/>
              </a:rPr>
              <a:t>While others only have one event type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1973" y="496802"/>
            <a:ext cx="7929245" cy="457176"/>
          </a:xfrm>
          <a:prstGeom prst="rect">
            <a:avLst/>
          </a:prstGeom>
        </p:spPr>
        <p:txBody>
          <a:bodyPr vert="horz" wrap="square" lIns="0" tIns="13335" rIns="0" bIns="0" rtlCol="0">
            <a:spAutoFit/>
          </a:bodyPr>
          <a:lstStyle/>
          <a:p>
            <a:pPr marL="2770505" marR="5080" indent="-2758440" algn="ctr">
              <a:lnSpc>
                <a:spcPct val="100000"/>
              </a:lnSpc>
              <a:spcBef>
                <a:spcPts val="105"/>
              </a:spcBef>
            </a:pPr>
            <a:r>
              <a:rPr sz="1400" dirty="0">
                <a:latin typeface="Calibri"/>
                <a:cs typeface="Calibri"/>
              </a:rPr>
              <a:t>“Screen</a:t>
            </a:r>
            <a:r>
              <a:rPr sz="1400" spc="-50" dirty="0">
                <a:latin typeface="Calibri"/>
                <a:cs typeface="Calibri"/>
              </a:rPr>
              <a:t> </a:t>
            </a:r>
            <a:r>
              <a:rPr sz="1400" dirty="0">
                <a:latin typeface="Calibri"/>
                <a:cs typeface="Calibri"/>
              </a:rPr>
              <a:t>3”</a:t>
            </a:r>
            <a:r>
              <a:rPr sz="1400" spc="-25" dirty="0">
                <a:latin typeface="Calibri"/>
                <a:cs typeface="Calibri"/>
              </a:rPr>
              <a:t> </a:t>
            </a:r>
            <a:r>
              <a:rPr sz="1400" dirty="0">
                <a:latin typeface="Calibri"/>
                <a:cs typeface="Calibri"/>
              </a:rPr>
              <a:t>of</a:t>
            </a:r>
            <a:r>
              <a:rPr sz="1400" spc="-45" dirty="0">
                <a:latin typeface="Calibri"/>
                <a:cs typeface="Calibri"/>
              </a:rPr>
              <a:t> </a:t>
            </a:r>
            <a:r>
              <a:rPr sz="1400" dirty="0">
                <a:latin typeface="Calibri"/>
                <a:cs typeface="Calibri"/>
              </a:rPr>
              <a:t>ZEVPLAN</a:t>
            </a:r>
            <a:r>
              <a:rPr sz="1400" spc="-45" dirty="0">
                <a:latin typeface="Calibri"/>
                <a:cs typeface="Calibri"/>
              </a:rPr>
              <a:t> </a:t>
            </a:r>
            <a:r>
              <a:rPr sz="1400" dirty="0">
                <a:latin typeface="Calibri"/>
                <a:cs typeface="Calibri"/>
              </a:rPr>
              <a:t>will</a:t>
            </a:r>
            <a:r>
              <a:rPr sz="1400" spc="-45" dirty="0">
                <a:latin typeface="Calibri"/>
                <a:cs typeface="Calibri"/>
              </a:rPr>
              <a:t> </a:t>
            </a:r>
            <a:r>
              <a:rPr sz="1400" dirty="0">
                <a:latin typeface="Calibri"/>
                <a:cs typeface="Calibri"/>
              </a:rPr>
              <a:t>allow</a:t>
            </a:r>
            <a:r>
              <a:rPr sz="1400" spc="-45" dirty="0">
                <a:latin typeface="Calibri"/>
                <a:cs typeface="Calibri"/>
              </a:rPr>
              <a:t> </a:t>
            </a:r>
            <a:r>
              <a:rPr sz="1400" dirty="0">
                <a:latin typeface="Calibri"/>
                <a:cs typeface="Calibri"/>
              </a:rPr>
              <a:t>you</a:t>
            </a:r>
            <a:r>
              <a:rPr sz="1400" spc="-45" dirty="0">
                <a:latin typeface="Calibri"/>
                <a:cs typeface="Calibri"/>
              </a:rPr>
              <a:t> </a:t>
            </a:r>
            <a:r>
              <a:rPr lang="en-US" sz="1400" dirty="0">
                <a:latin typeface="Calibri"/>
                <a:cs typeface="Calibri"/>
              </a:rPr>
              <a:t>create the events that your section will consist of. You can make</a:t>
            </a:r>
          </a:p>
          <a:p>
            <a:pPr marL="2770505" marR="5080" indent="-2758440" algn="ctr">
              <a:lnSpc>
                <a:spcPct val="100000"/>
              </a:lnSpc>
              <a:spcBef>
                <a:spcPts val="105"/>
              </a:spcBef>
            </a:pPr>
            <a:r>
              <a:rPr lang="en-US" sz="1400" dirty="0">
                <a:latin typeface="Calibri"/>
                <a:cs typeface="Calibri"/>
              </a:rPr>
              <a:t>changes to the date, time and instructor of the section. You can also add Department Only rooms here.</a:t>
            </a:r>
            <a:endParaRPr sz="1400" dirty="0">
              <a:latin typeface="Calibri"/>
              <a:cs typeface="Calibri"/>
            </a:endParaRPr>
          </a:p>
        </p:txBody>
      </p:sp>
      <p:pic>
        <p:nvPicPr>
          <p:cNvPr id="7" name="Picture 6">
            <a:extLst>
              <a:ext uri="{FF2B5EF4-FFF2-40B4-BE49-F238E27FC236}">
                <a16:creationId xmlns:a16="http://schemas.microsoft.com/office/drawing/2014/main" id="{E8D707AC-E4B4-7C09-8BD5-821FD03DE7EE}"/>
              </a:ext>
            </a:extLst>
          </p:cNvPr>
          <p:cNvPicPr>
            <a:picLocks noChangeAspect="1"/>
          </p:cNvPicPr>
          <p:nvPr/>
        </p:nvPicPr>
        <p:blipFill>
          <a:blip r:embed="rId2"/>
          <a:stretch>
            <a:fillRect/>
          </a:stretch>
        </p:blipFill>
        <p:spPr>
          <a:xfrm>
            <a:off x="1259639" y="968777"/>
            <a:ext cx="6624721" cy="52181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5209" y="513579"/>
            <a:ext cx="7962900" cy="453390"/>
          </a:xfrm>
          <a:prstGeom prst="rect">
            <a:avLst/>
          </a:prstGeom>
        </p:spPr>
        <p:txBody>
          <a:bodyPr vert="horz" wrap="square" lIns="0" tIns="13335" rIns="0" bIns="0" rtlCol="0">
            <a:spAutoFit/>
          </a:bodyPr>
          <a:lstStyle/>
          <a:p>
            <a:pPr marL="433070" marR="5080" indent="-421005">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12</a:t>
            </a:r>
            <a:r>
              <a:rPr sz="1400" b="1" u="none" dirty="0">
                <a:latin typeface="Calibri"/>
                <a:cs typeface="Calibri"/>
              </a:rPr>
              <a:t>:</a:t>
            </a:r>
            <a:r>
              <a:rPr sz="1400" b="1" u="none" spc="-30" dirty="0">
                <a:latin typeface="Calibri"/>
                <a:cs typeface="Calibri"/>
              </a:rPr>
              <a:t> </a:t>
            </a:r>
            <a:r>
              <a:rPr sz="1400" u="none" dirty="0">
                <a:latin typeface="Calibri"/>
                <a:cs typeface="Calibri"/>
              </a:rPr>
              <a:t>Define</a:t>
            </a:r>
            <a:r>
              <a:rPr sz="1400" u="none" spc="-2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Screen</a:t>
            </a:r>
            <a:r>
              <a:rPr sz="1400" u="none" spc="-25" dirty="0">
                <a:latin typeface="Calibri"/>
                <a:cs typeface="Calibri"/>
              </a:rPr>
              <a:t> </a:t>
            </a:r>
            <a:r>
              <a:rPr sz="1400" u="none" dirty="0">
                <a:latin typeface="Calibri"/>
                <a:cs typeface="Calibri"/>
              </a:rPr>
              <a:t>3</a:t>
            </a:r>
            <a:r>
              <a:rPr sz="1400" u="none" spc="-40" dirty="0">
                <a:latin typeface="Calibri"/>
                <a:cs typeface="Calibri"/>
              </a:rPr>
              <a:t> </a:t>
            </a:r>
            <a:r>
              <a:rPr sz="1400" u="none" dirty="0">
                <a:latin typeface="Calibri"/>
                <a:cs typeface="Calibri"/>
              </a:rPr>
              <a:t>capacity</a:t>
            </a:r>
            <a:r>
              <a:rPr sz="1400" u="none" spc="-10" dirty="0">
                <a:latin typeface="Calibri"/>
                <a:cs typeface="Calibri"/>
              </a:rPr>
              <a:t> </a:t>
            </a:r>
            <a:r>
              <a:rPr sz="1400" u="none" dirty="0">
                <a:latin typeface="Calibri"/>
                <a:cs typeface="Calibri"/>
              </a:rPr>
              <a:t>for</a:t>
            </a:r>
            <a:r>
              <a:rPr sz="1400" u="none" spc="-60" dirty="0">
                <a:latin typeface="Calibri"/>
                <a:cs typeface="Calibri"/>
              </a:rPr>
              <a:t> </a:t>
            </a:r>
            <a:r>
              <a:rPr lang="en-US" sz="1400" u="none" dirty="0">
                <a:latin typeface="Calibri"/>
                <a:cs typeface="Calibri"/>
              </a:rPr>
              <a:t>the event</a:t>
            </a:r>
            <a:r>
              <a:rPr sz="1400" u="none" dirty="0">
                <a:latin typeface="Calibri"/>
                <a:cs typeface="Calibri"/>
              </a:rPr>
              <a:t>.</a:t>
            </a:r>
            <a:r>
              <a:rPr sz="1400" u="none" spc="-25" dirty="0">
                <a:latin typeface="Calibri"/>
                <a:cs typeface="Calibri"/>
              </a:rPr>
              <a:t> </a:t>
            </a:r>
            <a:r>
              <a:rPr sz="1400" u="none" spc="-20" dirty="0">
                <a:latin typeface="Calibri"/>
                <a:cs typeface="Calibri"/>
              </a:rPr>
              <a:t>You</a:t>
            </a:r>
            <a:r>
              <a:rPr sz="1400" u="none" spc="-30" dirty="0">
                <a:latin typeface="Calibri"/>
                <a:cs typeface="Calibri"/>
              </a:rPr>
              <a:t> </a:t>
            </a:r>
            <a:r>
              <a:rPr sz="1400" u="none" dirty="0">
                <a:latin typeface="Calibri"/>
                <a:cs typeface="Calibri"/>
              </a:rPr>
              <a:t>must</a:t>
            </a:r>
            <a:r>
              <a:rPr sz="1400" u="none" spc="-40" dirty="0">
                <a:latin typeface="Calibri"/>
                <a:cs typeface="Calibri"/>
              </a:rPr>
              <a:t> </a:t>
            </a:r>
            <a:r>
              <a:rPr sz="1400" b="1" u="none" dirty="0">
                <a:latin typeface="Calibri"/>
                <a:cs typeface="Calibri"/>
              </a:rPr>
              <a:t>enter</a:t>
            </a:r>
            <a:r>
              <a:rPr sz="1400" b="1" u="none" spc="-60" dirty="0">
                <a:latin typeface="Calibri"/>
                <a:cs typeface="Calibri"/>
              </a:rPr>
              <a:t> </a:t>
            </a:r>
            <a:r>
              <a:rPr sz="1400" b="1" u="none" dirty="0">
                <a:latin typeface="Calibri"/>
                <a:cs typeface="Calibri"/>
              </a:rPr>
              <a:t>the</a:t>
            </a:r>
            <a:r>
              <a:rPr sz="1400" b="1" u="none" spc="-50" dirty="0">
                <a:latin typeface="Calibri"/>
                <a:cs typeface="Calibri"/>
              </a:rPr>
              <a:t> </a:t>
            </a:r>
            <a:r>
              <a:rPr sz="1400" b="1" u="none" dirty="0">
                <a:latin typeface="Calibri"/>
                <a:cs typeface="Calibri"/>
              </a:rPr>
              <a:t>same</a:t>
            </a:r>
            <a:r>
              <a:rPr sz="1400" b="1" u="none" spc="-55" dirty="0">
                <a:latin typeface="Calibri"/>
                <a:cs typeface="Calibri"/>
              </a:rPr>
              <a:t> </a:t>
            </a:r>
            <a:r>
              <a:rPr sz="1400" b="1" u="none" dirty="0">
                <a:latin typeface="Calibri"/>
                <a:cs typeface="Calibri"/>
              </a:rPr>
              <a:t>number</a:t>
            </a:r>
            <a:r>
              <a:rPr sz="1400" b="1" u="none" spc="-55" dirty="0">
                <a:latin typeface="Calibri"/>
                <a:cs typeface="Calibri"/>
              </a:rPr>
              <a:t> </a:t>
            </a:r>
            <a:r>
              <a:rPr sz="1400" u="none" dirty="0">
                <a:latin typeface="Calibri"/>
                <a:cs typeface="Calibri"/>
              </a:rPr>
              <a:t>in</a:t>
            </a:r>
            <a:r>
              <a:rPr sz="1400" u="none" spc="-30" dirty="0">
                <a:latin typeface="Calibri"/>
                <a:cs typeface="Calibri"/>
              </a:rPr>
              <a:t> </a:t>
            </a:r>
            <a:r>
              <a:rPr sz="1400" u="none" dirty="0">
                <a:latin typeface="Calibri"/>
                <a:cs typeface="Calibri"/>
              </a:rPr>
              <a:t>both</a:t>
            </a:r>
            <a:r>
              <a:rPr sz="1400" u="none" spc="-30" dirty="0">
                <a:latin typeface="Calibri"/>
                <a:cs typeface="Calibri"/>
              </a:rPr>
              <a:t> </a:t>
            </a:r>
            <a:r>
              <a:rPr sz="1400" u="none" dirty="0">
                <a:latin typeface="Calibri"/>
                <a:cs typeface="Calibri"/>
              </a:rPr>
              <a:t>the</a:t>
            </a:r>
            <a:r>
              <a:rPr sz="1400" u="none" spc="-25" dirty="0">
                <a:latin typeface="Calibri"/>
                <a:cs typeface="Calibri"/>
              </a:rPr>
              <a:t> </a:t>
            </a:r>
            <a:r>
              <a:rPr sz="1400" u="none" spc="-10" dirty="0">
                <a:latin typeface="Calibri"/>
                <a:cs typeface="Calibri"/>
              </a:rPr>
              <a:t>“Optimum </a:t>
            </a:r>
            <a:r>
              <a:rPr sz="1400" u="none" dirty="0">
                <a:latin typeface="Calibri"/>
                <a:cs typeface="Calibri"/>
              </a:rPr>
              <a:t>Capacity”</a:t>
            </a:r>
            <a:r>
              <a:rPr sz="1400" u="none" spc="-25" dirty="0">
                <a:latin typeface="Calibri"/>
                <a:cs typeface="Calibri"/>
              </a:rPr>
              <a:t> </a:t>
            </a:r>
            <a:r>
              <a:rPr sz="1400" u="none" dirty="0">
                <a:latin typeface="Calibri"/>
                <a:cs typeface="Calibri"/>
              </a:rPr>
              <a:t>and</a:t>
            </a:r>
            <a:r>
              <a:rPr sz="1400" u="none" spc="-35" dirty="0">
                <a:latin typeface="Calibri"/>
                <a:cs typeface="Calibri"/>
              </a:rPr>
              <a:t> </a:t>
            </a:r>
            <a:r>
              <a:rPr sz="1400" u="none" dirty="0">
                <a:latin typeface="Calibri"/>
                <a:cs typeface="Calibri"/>
              </a:rPr>
              <a:t>“Maximum</a:t>
            </a:r>
            <a:r>
              <a:rPr sz="1400" u="none" spc="-45" dirty="0">
                <a:latin typeface="Calibri"/>
                <a:cs typeface="Calibri"/>
              </a:rPr>
              <a:t> </a:t>
            </a:r>
            <a:r>
              <a:rPr sz="1400" u="none" dirty="0">
                <a:latin typeface="Calibri"/>
                <a:cs typeface="Calibri"/>
              </a:rPr>
              <a:t>Capacity”</a:t>
            </a:r>
            <a:r>
              <a:rPr sz="1400" u="none" spc="-20" dirty="0">
                <a:latin typeface="Calibri"/>
                <a:cs typeface="Calibri"/>
              </a:rPr>
              <a:t> </a:t>
            </a:r>
            <a:r>
              <a:rPr sz="1400" u="none" spc="-10" dirty="0">
                <a:latin typeface="Calibri"/>
                <a:cs typeface="Calibri"/>
              </a:rPr>
              <a:t>boxes.</a:t>
            </a:r>
            <a:r>
              <a:rPr sz="1400" u="none" spc="-45" dirty="0">
                <a:latin typeface="Calibri"/>
                <a:cs typeface="Calibri"/>
              </a:rPr>
              <a:t> </a:t>
            </a:r>
            <a:r>
              <a:rPr sz="1400" b="1" u="none" dirty="0">
                <a:latin typeface="Calibri"/>
                <a:cs typeface="Calibri"/>
              </a:rPr>
              <a:t>Do</a:t>
            </a:r>
            <a:r>
              <a:rPr sz="1400" b="1" u="none" spc="-50" dirty="0">
                <a:latin typeface="Calibri"/>
                <a:cs typeface="Calibri"/>
              </a:rPr>
              <a:t> </a:t>
            </a:r>
            <a:r>
              <a:rPr sz="1400" b="1" u="none" dirty="0">
                <a:latin typeface="Calibri"/>
                <a:cs typeface="Calibri"/>
              </a:rPr>
              <a:t>not</a:t>
            </a:r>
            <a:r>
              <a:rPr sz="1400" b="1" u="none" spc="-50" dirty="0">
                <a:latin typeface="Calibri"/>
                <a:cs typeface="Calibri"/>
              </a:rPr>
              <a:t> </a:t>
            </a:r>
            <a:r>
              <a:rPr sz="1400" u="none" dirty="0">
                <a:latin typeface="Calibri"/>
                <a:cs typeface="Calibri"/>
              </a:rPr>
              <a:t>enter</a:t>
            </a:r>
            <a:r>
              <a:rPr sz="1400" u="none" spc="-25" dirty="0">
                <a:latin typeface="Calibri"/>
                <a:cs typeface="Calibri"/>
              </a:rPr>
              <a:t> </a:t>
            </a:r>
            <a:r>
              <a:rPr sz="1400" u="none" dirty="0">
                <a:latin typeface="Calibri"/>
                <a:cs typeface="Calibri"/>
              </a:rPr>
              <a:t>anything</a:t>
            </a:r>
            <a:r>
              <a:rPr sz="1400" u="none" spc="-20" dirty="0">
                <a:latin typeface="Calibri"/>
                <a:cs typeface="Calibri"/>
              </a:rPr>
              <a:t> </a:t>
            </a:r>
            <a:r>
              <a:rPr sz="1400" u="none" dirty="0">
                <a:latin typeface="Calibri"/>
                <a:cs typeface="Calibri"/>
              </a:rPr>
              <a:t>in</a:t>
            </a:r>
            <a:r>
              <a:rPr sz="1400" u="none" spc="-40"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“Minimum</a:t>
            </a:r>
            <a:r>
              <a:rPr sz="1400" u="none" spc="-35" dirty="0">
                <a:latin typeface="Calibri"/>
                <a:cs typeface="Calibri"/>
              </a:rPr>
              <a:t> </a:t>
            </a:r>
            <a:r>
              <a:rPr sz="1400" u="none" dirty="0">
                <a:latin typeface="Calibri"/>
                <a:cs typeface="Calibri"/>
              </a:rPr>
              <a:t>Capacity”</a:t>
            </a:r>
            <a:r>
              <a:rPr sz="1400" u="none" spc="-30" dirty="0">
                <a:latin typeface="Calibri"/>
                <a:cs typeface="Calibri"/>
              </a:rPr>
              <a:t> </a:t>
            </a:r>
            <a:r>
              <a:rPr sz="1400" u="none" spc="-20" dirty="0">
                <a:latin typeface="Calibri"/>
                <a:cs typeface="Calibri"/>
              </a:rPr>
              <a:t>box.</a:t>
            </a:r>
            <a:endParaRPr sz="1400" dirty="0">
              <a:latin typeface="Calibri"/>
              <a:cs typeface="Calibri"/>
            </a:endParaRPr>
          </a:p>
        </p:txBody>
      </p:sp>
      <p:sp>
        <p:nvSpPr>
          <p:cNvPr id="4" name="object 4"/>
          <p:cNvSpPr txBox="1"/>
          <p:nvPr/>
        </p:nvSpPr>
        <p:spPr>
          <a:xfrm>
            <a:off x="491642" y="4188943"/>
            <a:ext cx="8159750" cy="1520190"/>
          </a:xfrm>
          <a:prstGeom prst="rect">
            <a:avLst/>
          </a:prstGeom>
        </p:spPr>
        <p:txBody>
          <a:bodyPr vert="horz" wrap="square" lIns="0" tIns="12700" rIns="0" bIns="0" rtlCol="0">
            <a:spAutoFit/>
          </a:bodyPr>
          <a:lstStyle/>
          <a:p>
            <a:pPr marL="146685" marR="139065" algn="ctr">
              <a:lnSpc>
                <a:spcPct val="100000"/>
              </a:lnSpc>
              <a:spcBef>
                <a:spcPts val="100"/>
              </a:spcBef>
            </a:pPr>
            <a:r>
              <a:rPr sz="1400" b="1" u="sng" dirty="0">
                <a:uFill>
                  <a:solidFill>
                    <a:srgbClr val="000000"/>
                  </a:solidFill>
                </a:uFill>
                <a:latin typeface="Calibri"/>
                <a:cs typeface="Calibri"/>
              </a:rPr>
              <a:t>Note</a:t>
            </a:r>
            <a:r>
              <a:rPr sz="1400" b="1" u="none" dirty="0">
                <a:latin typeface="Calibri"/>
                <a:cs typeface="Calibri"/>
              </a:rPr>
              <a:t>:</a:t>
            </a:r>
            <a:r>
              <a:rPr sz="1400" b="1" u="none" spc="-65" dirty="0">
                <a:latin typeface="Calibri"/>
                <a:cs typeface="Calibri"/>
              </a:rPr>
              <a:t> </a:t>
            </a:r>
            <a:r>
              <a:rPr sz="1400" u="none" dirty="0">
                <a:latin typeface="Calibri"/>
                <a:cs typeface="Calibri"/>
              </a:rPr>
              <a:t>The</a:t>
            </a:r>
            <a:r>
              <a:rPr sz="1400" u="none" spc="-20" dirty="0">
                <a:latin typeface="Calibri"/>
                <a:cs typeface="Calibri"/>
              </a:rPr>
              <a:t> </a:t>
            </a:r>
            <a:r>
              <a:rPr sz="1400" u="none" dirty="0">
                <a:latin typeface="Calibri"/>
                <a:cs typeface="Calibri"/>
              </a:rPr>
              <a:t>Screen</a:t>
            </a:r>
            <a:r>
              <a:rPr sz="1400" u="none" spc="-50" dirty="0">
                <a:latin typeface="Calibri"/>
                <a:cs typeface="Calibri"/>
              </a:rPr>
              <a:t> </a:t>
            </a:r>
            <a:r>
              <a:rPr sz="1400" u="none" dirty="0">
                <a:latin typeface="Calibri"/>
                <a:cs typeface="Calibri"/>
              </a:rPr>
              <a:t>3</a:t>
            </a:r>
            <a:r>
              <a:rPr sz="1400" u="none" spc="-40" dirty="0">
                <a:latin typeface="Calibri"/>
                <a:cs typeface="Calibri"/>
              </a:rPr>
              <a:t> </a:t>
            </a:r>
            <a:r>
              <a:rPr sz="1400" u="none" dirty="0">
                <a:latin typeface="Calibri"/>
                <a:cs typeface="Calibri"/>
              </a:rPr>
              <a:t>capacity</a:t>
            </a:r>
            <a:r>
              <a:rPr sz="1400" u="none" spc="-15" dirty="0">
                <a:latin typeface="Calibri"/>
                <a:cs typeface="Calibri"/>
              </a:rPr>
              <a:t> </a:t>
            </a:r>
            <a:r>
              <a:rPr sz="1400" u="none" dirty="0">
                <a:latin typeface="Calibri"/>
                <a:cs typeface="Calibri"/>
              </a:rPr>
              <a:t>must</a:t>
            </a:r>
            <a:r>
              <a:rPr sz="1400" u="none" spc="-40" dirty="0">
                <a:latin typeface="Calibri"/>
                <a:cs typeface="Calibri"/>
              </a:rPr>
              <a:t> </a:t>
            </a:r>
            <a:r>
              <a:rPr sz="1400" u="none" dirty="0">
                <a:latin typeface="Calibri"/>
                <a:cs typeface="Calibri"/>
              </a:rPr>
              <a:t>be</a:t>
            </a:r>
            <a:r>
              <a:rPr sz="1400" u="none" spc="-30" dirty="0">
                <a:latin typeface="Calibri"/>
                <a:cs typeface="Calibri"/>
              </a:rPr>
              <a:t> </a:t>
            </a:r>
            <a:r>
              <a:rPr sz="1400" u="none" dirty="0">
                <a:latin typeface="Calibri"/>
                <a:cs typeface="Calibri"/>
              </a:rPr>
              <a:t>at</a:t>
            </a:r>
            <a:r>
              <a:rPr sz="1400" u="none" spc="-30" dirty="0">
                <a:latin typeface="Calibri"/>
                <a:cs typeface="Calibri"/>
              </a:rPr>
              <a:t> </a:t>
            </a:r>
            <a:r>
              <a:rPr sz="1400" u="none" dirty="0">
                <a:latin typeface="Calibri"/>
                <a:cs typeface="Calibri"/>
              </a:rPr>
              <a:t>least</a:t>
            </a:r>
            <a:r>
              <a:rPr sz="1400" u="none" spc="-2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same</a:t>
            </a:r>
            <a:r>
              <a:rPr sz="1400" u="none" spc="-45" dirty="0">
                <a:latin typeface="Calibri"/>
                <a:cs typeface="Calibri"/>
              </a:rPr>
              <a:t> </a:t>
            </a:r>
            <a:r>
              <a:rPr sz="1400" u="none" dirty="0">
                <a:latin typeface="Calibri"/>
                <a:cs typeface="Calibri"/>
              </a:rPr>
              <a:t>or</a:t>
            </a:r>
            <a:r>
              <a:rPr sz="1400" u="none" spc="-35" dirty="0">
                <a:latin typeface="Calibri"/>
                <a:cs typeface="Calibri"/>
              </a:rPr>
              <a:t> </a:t>
            </a:r>
            <a:r>
              <a:rPr sz="1400" u="none" dirty="0">
                <a:latin typeface="Calibri"/>
                <a:cs typeface="Calibri"/>
              </a:rPr>
              <a:t>higher</a:t>
            </a:r>
            <a:r>
              <a:rPr sz="1400" u="none" spc="-25" dirty="0">
                <a:latin typeface="Calibri"/>
                <a:cs typeface="Calibri"/>
              </a:rPr>
              <a:t> </a:t>
            </a:r>
            <a:r>
              <a:rPr sz="1400" u="none" dirty="0">
                <a:latin typeface="Calibri"/>
                <a:cs typeface="Calibri"/>
              </a:rPr>
              <a:t>than</a:t>
            </a:r>
            <a:r>
              <a:rPr sz="1400" u="none" spc="-2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Screen</a:t>
            </a:r>
            <a:r>
              <a:rPr sz="1400" u="none" spc="-50" dirty="0">
                <a:latin typeface="Calibri"/>
                <a:cs typeface="Calibri"/>
              </a:rPr>
              <a:t> </a:t>
            </a:r>
            <a:r>
              <a:rPr sz="1400" u="none" dirty="0">
                <a:latin typeface="Calibri"/>
                <a:cs typeface="Calibri"/>
              </a:rPr>
              <a:t>2</a:t>
            </a:r>
            <a:r>
              <a:rPr sz="1400" u="none" spc="-30" dirty="0">
                <a:latin typeface="Calibri"/>
                <a:cs typeface="Calibri"/>
              </a:rPr>
              <a:t> </a:t>
            </a:r>
            <a:r>
              <a:rPr sz="1400" u="none" spc="-20" dirty="0">
                <a:latin typeface="Calibri"/>
                <a:cs typeface="Calibri"/>
              </a:rPr>
              <a:t>capacity.</a:t>
            </a:r>
            <a:r>
              <a:rPr sz="1400" u="none" spc="-25" dirty="0">
                <a:latin typeface="Calibri"/>
                <a:cs typeface="Calibri"/>
              </a:rPr>
              <a:t> </a:t>
            </a:r>
            <a:r>
              <a:rPr sz="1400" u="none" dirty="0">
                <a:latin typeface="Calibri"/>
                <a:cs typeface="Calibri"/>
              </a:rPr>
              <a:t>Entering</a:t>
            </a:r>
            <a:r>
              <a:rPr sz="1400" u="none" spc="-20" dirty="0">
                <a:latin typeface="Calibri"/>
                <a:cs typeface="Calibri"/>
              </a:rPr>
              <a:t> </a:t>
            </a:r>
            <a:r>
              <a:rPr sz="1400" u="none" dirty="0">
                <a:latin typeface="Calibri"/>
                <a:cs typeface="Calibri"/>
              </a:rPr>
              <a:t>a</a:t>
            </a:r>
            <a:r>
              <a:rPr sz="1400" u="none" spc="-40" dirty="0">
                <a:latin typeface="Calibri"/>
                <a:cs typeface="Calibri"/>
              </a:rPr>
              <a:t> </a:t>
            </a:r>
            <a:r>
              <a:rPr sz="1400" u="none" spc="-10" dirty="0">
                <a:latin typeface="Calibri"/>
                <a:cs typeface="Calibri"/>
              </a:rPr>
              <a:t>higher </a:t>
            </a:r>
            <a:r>
              <a:rPr sz="1400" u="none" dirty="0">
                <a:latin typeface="Calibri"/>
                <a:cs typeface="Calibri"/>
              </a:rPr>
              <a:t>capacity</a:t>
            </a:r>
            <a:r>
              <a:rPr sz="1400" u="none" spc="-20" dirty="0">
                <a:latin typeface="Calibri"/>
                <a:cs typeface="Calibri"/>
              </a:rPr>
              <a:t> </a:t>
            </a:r>
            <a:r>
              <a:rPr sz="1400" u="none" dirty="0">
                <a:latin typeface="Calibri"/>
                <a:cs typeface="Calibri"/>
              </a:rPr>
              <a:t>on</a:t>
            </a:r>
            <a:r>
              <a:rPr sz="1400" u="none" spc="-45" dirty="0">
                <a:latin typeface="Calibri"/>
                <a:cs typeface="Calibri"/>
              </a:rPr>
              <a:t> </a:t>
            </a:r>
            <a:r>
              <a:rPr sz="1400" u="none" dirty="0">
                <a:latin typeface="Calibri"/>
                <a:cs typeface="Calibri"/>
              </a:rPr>
              <a:t>Screen</a:t>
            </a:r>
            <a:r>
              <a:rPr sz="1400" u="none" spc="-45" dirty="0">
                <a:latin typeface="Calibri"/>
                <a:cs typeface="Calibri"/>
              </a:rPr>
              <a:t> </a:t>
            </a:r>
            <a:r>
              <a:rPr sz="1400" u="none" dirty="0">
                <a:latin typeface="Calibri"/>
                <a:cs typeface="Calibri"/>
              </a:rPr>
              <a:t>3</a:t>
            </a:r>
            <a:r>
              <a:rPr sz="1400" u="none" spc="-40" dirty="0">
                <a:latin typeface="Calibri"/>
                <a:cs typeface="Calibri"/>
              </a:rPr>
              <a:t> </a:t>
            </a:r>
            <a:r>
              <a:rPr sz="1400" u="none" dirty="0">
                <a:latin typeface="Calibri"/>
                <a:cs typeface="Calibri"/>
              </a:rPr>
              <a:t>will</a:t>
            </a:r>
            <a:r>
              <a:rPr sz="1400" u="none" spc="-40" dirty="0">
                <a:latin typeface="Calibri"/>
                <a:cs typeface="Calibri"/>
              </a:rPr>
              <a:t> </a:t>
            </a:r>
            <a:r>
              <a:rPr sz="1400" u="none" dirty="0">
                <a:latin typeface="Calibri"/>
                <a:cs typeface="Calibri"/>
              </a:rPr>
              <a:t>allow</a:t>
            </a:r>
            <a:r>
              <a:rPr sz="1400" u="none" spc="-45" dirty="0">
                <a:latin typeface="Calibri"/>
                <a:cs typeface="Calibri"/>
              </a:rPr>
              <a:t> </a:t>
            </a:r>
            <a:r>
              <a:rPr sz="1400" u="none" dirty="0">
                <a:latin typeface="Calibri"/>
                <a:cs typeface="Calibri"/>
              </a:rPr>
              <a:t>you</a:t>
            </a:r>
            <a:r>
              <a:rPr sz="1400" u="none" spc="-45" dirty="0">
                <a:latin typeface="Calibri"/>
                <a:cs typeface="Calibri"/>
              </a:rPr>
              <a:t> </a:t>
            </a:r>
            <a:r>
              <a:rPr sz="1400" u="none" dirty="0">
                <a:latin typeface="Calibri"/>
                <a:cs typeface="Calibri"/>
              </a:rPr>
              <a:t>to</a:t>
            </a:r>
            <a:r>
              <a:rPr sz="1400" u="none" spc="-40" dirty="0">
                <a:latin typeface="Calibri"/>
                <a:cs typeface="Calibri"/>
              </a:rPr>
              <a:t> </a:t>
            </a:r>
            <a:r>
              <a:rPr sz="1400" u="none" spc="-10" dirty="0">
                <a:latin typeface="Calibri"/>
                <a:cs typeface="Calibri"/>
              </a:rPr>
              <a:t>increase</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capacity</a:t>
            </a:r>
            <a:r>
              <a:rPr sz="1400" u="none" spc="-15" dirty="0">
                <a:latin typeface="Calibri"/>
                <a:cs typeface="Calibri"/>
              </a:rPr>
              <a:t> </a:t>
            </a:r>
            <a:r>
              <a:rPr sz="1400" u="none" spc="-25" dirty="0">
                <a:latin typeface="Calibri"/>
                <a:cs typeface="Calibri"/>
              </a:rPr>
              <a:t>later, </a:t>
            </a:r>
            <a:r>
              <a:rPr sz="1400" u="none" dirty="0">
                <a:latin typeface="Calibri"/>
                <a:cs typeface="Calibri"/>
              </a:rPr>
              <a:t>if</a:t>
            </a:r>
            <a:r>
              <a:rPr sz="1400" u="none" spc="-50" dirty="0">
                <a:latin typeface="Calibri"/>
                <a:cs typeface="Calibri"/>
              </a:rPr>
              <a:t> </a:t>
            </a:r>
            <a:r>
              <a:rPr sz="1400" u="none" dirty="0">
                <a:latin typeface="Calibri"/>
                <a:cs typeface="Calibri"/>
              </a:rPr>
              <a:t>needed,</a:t>
            </a:r>
            <a:r>
              <a:rPr sz="1400" u="none" spc="-10" dirty="0">
                <a:latin typeface="Calibri"/>
                <a:cs typeface="Calibri"/>
              </a:rPr>
              <a:t> </a:t>
            </a:r>
            <a:r>
              <a:rPr sz="1400" u="none" dirty="0">
                <a:latin typeface="Calibri"/>
                <a:cs typeface="Calibri"/>
              </a:rPr>
              <a:t>through</a:t>
            </a:r>
            <a:r>
              <a:rPr sz="1400" u="none" spc="-30" dirty="0">
                <a:latin typeface="Calibri"/>
                <a:cs typeface="Calibri"/>
              </a:rPr>
              <a:t> </a:t>
            </a:r>
            <a:r>
              <a:rPr sz="1400" u="none" dirty="0">
                <a:latin typeface="Calibri"/>
                <a:cs typeface="Calibri"/>
              </a:rPr>
              <a:t>the</a:t>
            </a:r>
            <a:r>
              <a:rPr sz="1400" u="none" spc="-20" dirty="0">
                <a:latin typeface="Calibri"/>
                <a:cs typeface="Calibri"/>
              </a:rPr>
              <a:t> </a:t>
            </a:r>
            <a:r>
              <a:rPr sz="1400" u="none" spc="-10" dirty="0">
                <a:latin typeface="Calibri"/>
                <a:cs typeface="Calibri"/>
              </a:rPr>
              <a:t>Course </a:t>
            </a:r>
            <a:r>
              <a:rPr sz="1400" u="none" dirty="0">
                <a:latin typeface="Calibri"/>
                <a:cs typeface="Calibri"/>
              </a:rPr>
              <a:t>Capacities</a:t>
            </a:r>
            <a:r>
              <a:rPr sz="1400" u="none" spc="-50" dirty="0">
                <a:latin typeface="Calibri"/>
                <a:cs typeface="Calibri"/>
              </a:rPr>
              <a:t> </a:t>
            </a:r>
            <a:r>
              <a:rPr sz="1400" u="none" dirty="0">
                <a:latin typeface="Calibri"/>
                <a:cs typeface="Calibri"/>
              </a:rPr>
              <a:t>application</a:t>
            </a:r>
            <a:r>
              <a:rPr sz="1400" u="none" spc="-45" dirty="0">
                <a:latin typeface="Calibri"/>
                <a:cs typeface="Calibri"/>
              </a:rPr>
              <a:t> </a:t>
            </a:r>
            <a:r>
              <a:rPr sz="1400" u="none" dirty="0">
                <a:latin typeface="Calibri"/>
                <a:cs typeface="Calibri"/>
              </a:rPr>
              <a:t>in</a:t>
            </a:r>
            <a:r>
              <a:rPr sz="1400" u="none" spc="-70" dirty="0">
                <a:latin typeface="Calibri"/>
                <a:cs typeface="Calibri"/>
              </a:rPr>
              <a:t> </a:t>
            </a:r>
            <a:r>
              <a:rPr sz="1400" u="none" spc="-20" dirty="0">
                <a:latin typeface="Calibri"/>
                <a:cs typeface="Calibri"/>
              </a:rPr>
              <a:t>myUK.</a:t>
            </a:r>
            <a:endParaRPr sz="1400" dirty="0">
              <a:latin typeface="Calibri"/>
              <a:cs typeface="Calibri"/>
            </a:endParaRPr>
          </a:p>
          <a:p>
            <a:pPr marL="12065" marR="5080" indent="635" algn="ctr">
              <a:lnSpc>
                <a:spcPct val="100000"/>
              </a:lnSpc>
              <a:spcBef>
                <a:spcPts val="1685"/>
              </a:spcBef>
            </a:pPr>
            <a:r>
              <a:rPr sz="1400" spc="-25" dirty="0">
                <a:latin typeface="Calibri"/>
                <a:cs typeface="Calibri"/>
              </a:rPr>
              <a:t>However,</a:t>
            </a:r>
            <a:r>
              <a:rPr sz="1400" spc="-50" dirty="0">
                <a:latin typeface="Calibri"/>
                <a:cs typeface="Calibri"/>
              </a:rPr>
              <a:t> </a:t>
            </a:r>
            <a:r>
              <a:rPr sz="1400" dirty="0">
                <a:latin typeface="Calibri"/>
                <a:cs typeface="Calibri"/>
              </a:rPr>
              <a:t>you</a:t>
            </a:r>
            <a:r>
              <a:rPr sz="1400" spc="-45" dirty="0">
                <a:latin typeface="Calibri"/>
                <a:cs typeface="Calibri"/>
              </a:rPr>
              <a:t> </a:t>
            </a:r>
            <a:r>
              <a:rPr sz="1400" dirty="0">
                <a:latin typeface="Calibri"/>
                <a:cs typeface="Calibri"/>
              </a:rPr>
              <a:t>will</a:t>
            </a:r>
            <a:r>
              <a:rPr sz="1400" spc="-40" dirty="0">
                <a:latin typeface="Calibri"/>
                <a:cs typeface="Calibri"/>
              </a:rPr>
              <a:t> </a:t>
            </a:r>
            <a:r>
              <a:rPr sz="1400" dirty="0">
                <a:latin typeface="Calibri"/>
                <a:cs typeface="Calibri"/>
              </a:rPr>
              <a:t>need</a:t>
            </a:r>
            <a:r>
              <a:rPr sz="1400" spc="-25"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make</a:t>
            </a:r>
            <a:r>
              <a:rPr sz="1400" spc="-30" dirty="0">
                <a:latin typeface="Calibri"/>
                <a:cs typeface="Calibri"/>
              </a:rPr>
              <a:t> </a:t>
            </a:r>
            <a:r>
              <a:rPr sz="1400" dirty="0">
                <a:latin typeface="Calibri"/>
                <a:cs typeface="Calibri"/>
              </a:rPr>
              <a:t>sure</a:t>
            </a:r>
            <a:r>
              <a:rPr sz="1400" spc="-40"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Screen</a:t>
            </a:r>
            <a:r>
              <a:rPr sz="1400" spc="-45" dirty="0">
                <a:latin typeface="Calibri"/>
                <a:cs typeface="Calibri"/>
              </a:rPr>
              <a:t> </a:t>
            </a:r>
            <a:r>
              <a:rPr sz="1400" dirty="0">
                <a:latin typeface="Calibri"/>
                <a:cs typeface="Calibri"/>
              </a:rPr>
              <a:t>3</a:t>
            </a:r>
            <a:r>
              <a:rPr sz="1400" spc="-30" dirty="0">
                <a:latin typeface="Calibri"/>
                <a:cs typeface="Calibri"/>
              </a:rPr>
              <a:t> </a:t>
            </a:r>
            <a:r>
              <a:rPr sz="1400" dirty="0">
                <a:latin typeface="Calibri"/>
                <a:cs typeface="Calibri"/>
              </a:rPr>
              <a:t>capacity</a:t>
            </a:r>
            <a:r>
              <a:rPr sz="1400" spc="-25" dirty="0">
                <a:latin typeface="Calibri"/>
                <a:cs typeface="Calibri"/>
              </a:rPr>
              <a:t> </a:t>
            </a:r>
            <a:r>
              <a:rPr sz="1400" dirty="0">
                <a:latin typeface="Calibri"/>
                <a:cs typeface="Calibri"/>
              </a:rPr>
              <a:t>is</a:t>
            </a:r>
            <a:r>
              <a:rPr sz="1400" spc="-35" dirty="0">
                <a:latin typeface="Calibri"/>
                <a:cs typeface="Calibri"/>
              </a:rPr>
              <a:t> </a:t>
            </a:r>
            <a:r>
              <a:rPr sz="1400" dirty="0">
                <a:latin typeface="Calibri"/>
                <a:cs typeface="Calibri"/>
              </a:rPr>
              <a:t>low</a:t>
            </a:r>
            <a:r>
              <a:rPr sz="1400" spc="-45" dirty="0">
                <a:latin typeface="Calibri"/>
                <a:cs typeface="Calibri"/>
              </a:rPr>
              <a:t> </a:t>
            </a:r>
            <a:r>
              <a:rPr sz="1400" dirty="0">
                <a:latin typeface="Calibri"/>
                <a:cs typeface="Calibri"/>
              </a:rPr>
              <a:t>enough</a:t>
            </a:r>
            <a:r>
              <a:rPr sz="1400" spc="-25" dirty="0">
                <a:latin typeface="Calibri"/>
                <a:cs typeface="Calibri"/>
              </a:rPr>
              <a:t> </a:t>
            </a:r>
            <a:r>
              <a:rPr sz="1400" dirty="0">
                <a:latin typeface="Calibri"/>
                <a:cs typeface="Calibri"/>
              </a:rPr>
              <a:t>for</a:t>
            </a:r>
            <a:r>
              <a:rPr sz="1400" spc="-60"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fit</a:t>
            </a:r>
            <a:r>
              <a:rPr sz="1400" spc="-35"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room</a:t>
            </a:r>
            <a:r>
              <a:rPr sz="1400" spc="-60" dirty="0">
                <a:latin typeface="Calibri"/>
                <a:cs typeface="Calibri"/>
              </a:rPr>
              <a:t> </a:t>
            </a:r>
            <a:r>
              <a:rPr sz="1400" dirty="0">
                <a:latin typeface="Calibri"/>
                <a:cs typeface="Calibri"/>
              </a:rPr>
              <a:t>you’ll</a:t>
            </a:r>
            <a:r>
              <a:rPr sz="1400" spc="-35" dirty="0">
                <a:latin typeface="Calibri"/>
                <a:cs typeface="Calibri"/>
              </a:rPr>
              <a:t> </a:t>
            </a:r>
            <a:r>
              <a:rPr sz="1400" dirty="0">
                <a:latin typeface="Calibri"/>
                <a:cs typeface="Calibri"/>
              </a:rPr>
              <a:t>assign</a:t>
            </a:r>
            <a:r>
              <a:rPr sz="1400" spc="-30" dirty="0">
                <a:latin typeface="Calibri"/>
                <a:cs typeface="Calibri"/>
              </a:rPr>
              <a:t> </a:t>
            </a:r>
            <a:r>
              <a:rPr sz="1400" dirty="0">
                <a:latin typeface="Calibri"/>
                <a:cs typeface="Calibri"/>
              </a:rPr>
              <a:t>to</a:t>
            </a:r>
            <a:r>
              <a:rPr sz="1400" spc="-35" dirty="0">
                <a:latin typeface="Calibri"/>
                <a:cs typeface="Calibri"/>
              </a:rPr>
              <a:t> </a:t>
            </a:r>
            <a:r>
              <a:rPr sz="1400" spc="-25" dirty="0">
                <a:latin typeface="Calibri"/>
                <a:cs typeface="Calibri"/>
              </a:rPr>
              <a:t>the </a:t>
            </a:r>
            <a:r>
              <a:rPr sz="1400" dirty="0">
                <a:latin typeface="Calibri"/>
                <a:cs typeface="Calibri"/>
              </a:rPr>
              <a:t>section</a:t>
            </a:r>
            <a:r>
              <a:rPr sz="1400" spc="-30" dirty="0">
                <a:latin typeface="Calibri"/>
                <a:cs typeface="Calibri"/>
              </a:rPr>
              <a:t> </a:t>
            </a:r>
            <a:r>
              <a:rPr sz="1400" dirty="0">
                <a:latin typeface="Calibri"/>
                <a:cs typeface="Calibri"/>
              </a:rPr>
              <a:t>later</a:t>
            </a:r>
            <a:r>
              <a:rPr sz="1400" spc="-30" dirty="0">
                <a:latin typeface="Calibri"/>
                <a:cs typeface="Calibri"/>
              </a:rPr>
              <a:t> </a:t>
            </a:r>
            <a:r>
              <a:rPr sz="1400" dirty="0">
                <a:latin typeface="Calibri"/>
                <a:cs typeface="Calibri"/>
              </a:rPr>
              <a:t>(if</a:t>
            </a:r>
            <a:r>
              <a:rPr sz="1400" spc="-35" dirty="0">
                <a:latin typeface="Calibri"/>
                <a:cs typeface="Calibri"/>
              </a:rPr>
              <a:t> </a:t>
            </a:r>
            <a:r>
              <a:rPr sz="1400" spc="-10" dirty="0">
                <a:latin typeface="Calibri"/>
                <a:cs typeface="Calibri"/>
              </a:rPr>
              <a:t>applicable).</a:t>
            </a:r>
            <a:r>
              <a:rPr sz="1400" spc="-5" dirty="0">
                <a:latin typeface="Calibri"/>
                <a:cs typeface="Calibri"/>
              </a:rPr>
              <a:t> </a:t>
            </a:r>
            <a:r>
              <a:rPr sz="1400" dirty="0">
                <a:latin typeface="Calibri"/>
                <a:cs typeface="Calibri"/>
              </a:rPr>
              <a:t>For</a:t>
            </a:r>
            <a:r>
              <a:rPr sz="1400" spc="-40" dirty="0">
                <a:latin typeface="Calibri"/>
                <a:cs typeface="Calibri"/>
              </a:rPr>
              <a:t> </a:t>
            </a:r>
            <a:r>
              <a:rPr sz="1400" spc="-10" dirty="0">
                <a:latin typeface="Calibri"/>
                <a:cs typeface="Calibri"/>
              </a:rPr>
              <a:t>example,</a:t>
            </a:r>
            <a:r>
              <a:rPr sz="1400" spc="-15" dirty="0">
                <a:latin typeface="Calibri"/>
                <a:cs typeface="Calibri"/>
              </a:rPr>
              <a:t> </a:t>
            </a:r>
            <a:r>
              <a:rPr sz="1400" dirty="0">
                <a:latin typeface="Calibri"/>
                <a:cs typeface="Calibri"/>
              </a:rPr>
              <a:t>any</a:t>
            </a:r>
            <a:r>
              <a:rPr sz="1400" spc="-30" dirty="0">
                <a:latin typeface="Calibri"/>
                <a:cs typeface="Calibri"/>
              </a:rPr>
              <a:t> </a:t>
            </a:r>
            <a:r>
              <a:rPr sz="1400" dirty="0">
                <a:latin typeface="Calibri"/>
                <a:cs typeface="Calibri"/>
              </a:rPr>
              <a:t>room</a:t>
            </a:r>
            <a:r>
              <a:rPr sz="1400" spc="-50" dirty="0">
                <a:latin typeface="Calibri"/>
                <a:cs typeface="Calibri"/>
              </a:rPr>
              <a:t> </a:t>
            </a:r>
            <a:r>
              <a:rPr sz="1400" dirty="0">
                <a:latin typeface="Calibri"/>
                <a:cs typeface="Calibri"/>
              </a:rPr>
              <a:t>with</a:t>
            </a:r>
            <a:r>
              <a:rPr sz="1400" spc="-40" dirty="0">
                <a:latin typeface="Calibri"/>
                <a:cs typeface="Calibri"/>
              </a:rPr>
              <a:t> </a:t>
            </a:r>
            <a:r>
              <a:rPr sz="1400" dirty="0">
                <a:latin typeface="Calibri"/>
                <a:cs typeface="Calibri"/>
              </a:rPr>
              <a:t>a</a:t>
            </a:r>
            <a:r>
              <a:rPr sz="1400" spc="-25" dirty="0">
                <a:latin typeface="Calibri"/>
                <a:cs typeface="Calibri"/>
              </a:rPr>
              <a:t> </a:t>
            </a:r>
            <a:r>
              <a:rPr sz="1400" dirty="0">
                <a:latin typeface="Calibri"/>
                <a:cs typeface="Calibri"/>
              </a:rPr>
              <a:t>capacity</a:t>
            </a:r>
            <a:r>
              <a:rPr sz="1400" spc="-25" dirty="0">
                <a:latin typeface="Calibri"/>
                <a:cs typeface="Calibri"/>
              </a:rPr>
              <a:t> </a:t>
            </a:r>
            <a:r>
              <a:rPr sz="1400" dirty="0">
                <a:latin typeface="Calibri"/>
                <a:cs typeface="Calibri"/>
              </a:rPr>
              <a:t>of</a:t>
            </a:r>
            <a:r>
              <a:rPr sz="1400" spc="-40" dirty="0">
                <a:latin typeface="Calibri"/>
                <a:cs typeface="Calibri"/>
              </a:rPr>
              <a:t> </a:t>
            </a:r>
            <a:r>
              <a:rPr lang="en-US" sz="1400" dirty="0">
                <a:latin typeface="Calibri"/>
                <a:cs typeface="Calibri"/>
              </a:rPr>
              <a:t>12</a:t>
            </a:r>
            <a:r>
              <a:rPr sz="1400" spc="-25" dirty="0">
                <a:latin typeface="Calibri"/>
                <a:cs typeface="Calibri"/>
              </a:rPr>
              <a:t> </a:t>
            </a:r>
            <a:r>
              <a:rPr sz="1400" dirty="0">
                <a:latin typeface="Calibri"/>
                <a:cs typeface="Calibri"/>
              </a:rPr>
              <a:t>or</a:t>
            </a:r>
            <a:r>
              <a:rPr sz="1400" spc="-45" dirty="0">
                <a:latin typeface="Calibri"/>
                <a:cs typeface="Calibri"/>
              </a:rPr>
              <a:t> </a:t>
            </a:r>
            <a:r>
              <a:rPr sz="1400" dirty="0">
                <a:latin typeface="Calibri"/>
                <a:cs typeface="Calibri"/>
              </a:rPr>
              <a:t>more</a:t>
            </a:r>
            <a:r>
              <a:rPr sz="1400" spc="-35" dirty="0">
                <a:latin typeface="Calibri"/>
                <a:cs typeface="Calibri"/>
              </a:rPr>
              <a:t> </a:t>
            </a:r>
            <a:r>
              <a:rPr sz="1400" dirty="0">
                <a:latin typeface="Calibri"/>
                <a:cs typeface="Calibri"/>
              </a:rPr>
              <a:t>would</a:t>
            </a:r>
            <a:r>
              <a:rPr sz="1400" spc="-50" dirty="0">
                <a:latin typeface="Calibri"/>
                <a:cs typeface="Calibri"/>
              </a:rPr>
              <a:t> </a:t>
            </a:r>
            <a:r>
              <a:rPr sz="1400" dirty="0">
                <a:latin typeface="Calibri"/>
                <a:cs typeface="Calibri"/>
              </a:rPr>
              <a:t>work</a:t>
            </a:r>
            <a:r>
              <a:rPr sz="1400" spc="-45" dirty="0">
                <a:latin typeface="Calibri"/>
                <a:cs typeface="Calibri"/>
              </a:rPr>
              <a:t> </a:t>
            </a:r>
            <a:r>
              <a:rPr sz="1400" dirty="0">
                <a:latin typeface="Calibri"/>
                <a:cs typeface="Calibri"/>
              </a:rPr>
              <a:t>for</a:t>
            </a:r>
            <a:r>
              <a:rPr sz="1400" spc="-55" dirty="0">
                <a:latin typeface="Calibri"/>
                <a:cs typeface="Calibri"/>
              </a:rPr>
              <a:t> </a:t>
            </a:r>
            <a:r>
              <a:rPr sz="1400" dirty="0">
                <a:latin typeface="Calibri"/>
                <a:cs typeface="Calibri"/>
              </a:rPr>
              <a:t>this</a:t>
            </a:r>
            <a:r>
              <a:rPr sz="1400" spc="-20" dirty="0">
                <a:latin typeface="Calibri"/>
                <a:cs typeface="Calibri"/>
              </a:rPr>
              <a:t> </a:t>
            </a:r>
            <a:r>
              <a:rPr sz="1400" dirty="0">
                <a:latin typeface="Calibri"/>
                <a:cs typeface="Calibri"/>
              </a:rPr>
              <a:t>section,</a:t>
            </a:r>
            <a:r>
              <a:rPr sz="1400" spc="-20" dirty="0">
                <a:latin typeface="Calibri"/>
                <a:cs typeface="Calibri"/>
              </a:rPr>
              <a:t> </a:t>
            </a:r>
            <a:r>
              <a:rPr sz="1400" spc="-25" dirty="0">
                <a:latin typeface="Calibri"/>
                <a:cs typeface="Calibri"/>
              </a:rPr>
              <a:t>but </a:t>
            </a:r>
            <a:r>
              <a:rPr sz="1400" dirty="0">
                <a:latin typeface="Calibri"/>
                <a:cs typeface="Calibri"/>
              </a:rPr>
              <a:t>we</a:t>
            </a:r>
            <a:r>
              <a:rPr sz="1400" spc="-40" dirty="0">
                <a:latin typeface="Calibri"/>
                <a:cs typeface="Calibri"/>
              </a:rPr>
              <a:t> </a:t>
            </a:r>
            <a:r>
              <a:rPr sz="1400" dirty="0">
                <a:latin typeface="Calibri"/>
                <a:cs typeface="Calibri"/>
              </a:rPr>
              <a:t>would</a:t>
            </a:r>
            <a:r>
              <a:rPr sz="1400" spc="-50" dirty="0">
                <a:latin typeface="Calibri"/>
                <a:cs typeface="Calibri"/>
              </a:rPr>
              <a:t> </a:t>
            </a:r>
            <a:r>
              <a:rPr sz="1400" dirty="0">
                <a:latin typeface="Calibri"/>
                <a:cs typeface="Calibri"/>
              </a:rPr>
              <a:t>not</a:t>
            </a:r>
            <a:r>
              <a:rPr sz="1400" spc="-20" dirty="0">
                <a:latin typeface="Calibri"/>
                <a:cs typeface="Calibri"/>
              </a:rPr>
              <a:t> </a:t>
            </a:r>
            <a:r>
              <a:rPr sz="1400" dirty="0">
                <a:latin typeface="Calibri"/>
                <a:cs typeface="Calibri"/>
              </a:rPr>
              <a:t>be</a:t>
            </a:r>
            <a:r>
              <a:rPr sz="1400" spc="-25" dirty="0">
                <a:latin typeface="Calibri"/>
                <a:cs typeface="Calibri"/>
              </a:rPr>
              <a:t> </a:t>
            </a:r>
            <a:r>
              <a:rPr sz="1400" dirty="0">
                <a:latin typeface="Calibri"/>
                <a:cs typeface="Calibri"/>
              </a:rPr>
              <a:t>able</a:t>
            </a:r>
            <a:r>
              <a:rPr sz="1400" spc="-20"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assign</a:t>
            </a:r>
            <a:r>
              <a:rPr sz="1400" spc="-30" dirty="0">
                <a:latin typeface="Calibri"/>
                <a:cs typeface="Calibri"/>
              </a:rPr>
              <a:t> </a:t>
            </a:r>
            <a:r>
              <a:rPr sz="1400" dirty="0">
                <a:latin typeface="Calibri"/>
                <a:cs typeface="Calibri"/>
              </a:rPr>
              <a:t>a</a:t>
            </a:r>
            <a:r>
              <a:rPr sz="1400" spc="-30" dirty="0">
                <a:latin typeface="Calibri"/>
                <a:cs typeface="Calibri"/>
              </a:rPr>
              <a:t> </a:t>
            </a:r>
            <a:r>
              <a:rPr sz="1400" dirty="0">
                <a:latin typeface="Calibri"/>
                <a:cs typeface="Calibri"/>
              </a:rPr>
              <a:t>room</a:t>
            </a:r>
            <a:r>
              <a:rPr sz="1400" spc="-60" dirty="0">
                <a:latin typeface="Calibri"/>
                <a:cs typeface="Calibri"/>
              </a:rPr>
              <a:t> </a:t>
            </a:r>
            <a:r>
              <a:rPr sz="1400" dirty="0">
                <a:latin typeface="Calibri"/>
                <a:cs typeface="Calibri"/>
              </a:rPr>
              <a:t>that</a:t>
            </a:r>
            <a:r>
              <a:rPr sz="1400" spc="-10" dirty="0">
                <a:latin typeface="Calibri"/>
                <a:cs typeface="Calibri"/>
              </a:rPr>
              <a:t> </a:t>
            </a:r>
            <a:r>
              <a:rPr sz="1400" dirty="0">
                <a:latin typeface="Calibri"/>
                <a:cs typeface="Calibri"/>
              </a:rPr>
              <a:t>only</a:t>
            </a:r>
            <a:r>
              <a:rPr sz="1400" spc="-35" dirty="0">
                <a:latin typeface="Calibri"/>
                <a:cs typeface="Calibri"/>
              </a:rPr>
              <a:t> </a:t>
            </a:r>
            <a:r>
              <a:rPr sz="1400">
                <a:latin typeface="Calibri"/>
                <a:cs typeface="Calibri"/>
              </a:rPr>
              <a:t>has</a:t>
            </a:r>
            <a:r>
              <a:rPr sz="1400" spc="-15">
                <a:latin typeface="Calibri"/>
                <a:cs typeface="Calibri"/>
              </a:rPr>
              <a:t> </a:t>
            </a:r>
            <a:r>
              <a:rPr lang="en-US" sz="1400">
                <a:latin typeface="Calibri"/>
                <a:cs typeface="Calibri"/>
              </a:rPr>
              <a:t>10 </a:t>
            </a:r>
            <a:r>
              <a:rPr sz="1400" spc="-10">
                <a:latin typeface="Calibri"/>
                <a:cs typeface="Calibri"/>
              </a:rPr>
              <a:t>seats</a:t>
            </a:r>
            <a:r>
              <a:rPr sz="1400" spc="-10" dirty="0">
                <a:latin typeface="Calibri"/>
                <a:cs typeface="Calibri"/>
              </a:rPr>
              <a:t>.</a:t>
            </a:r>
            <a:endParaRPr sz="1400" dirty="0">
              <a:latin typeface="Calibri"/>
              <a:cs typeface="Calibri"/>
            </a:endParaRPr>
          </a:p>
        </p:txBody>
      </p:sp>
      <p:pic>
        <p:nvPicPr>
          <p:cNvPr id="6" name="Picture 5">
            <a:extLst>
              <a:ext uri="{FF2B5EF4-FFF2-40B4-BE49-F238E27FC236}">
                <a16:creationId xmlns:a16="http://schemas.microsoft.com/office/drawing/2014/main" id="{F40CC510-B680-F43A-310F-FF02D35A4381}"/>
              </a:ext>
            </a:extLst>
          </p:cNvPr>
          <p:cNvPicPr>
            <a:picLocks noChangeAspect="1"/>
          </p:cNvPicPr>
          <p:nvPr/>
        </p:nvPicPr>
        <p:blipFill>
          <a:blip r:embed="rId2"/>
          <a:stretch>
            <a:fillRect/>
          </a:stretch>
        </p:blipFill>
        <p:spPr>
          <a:xfrm>
            <a:off x="685800" y="1175751"/>
            <a:ext cx="7409060" cy="27672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Straight Arrow Connector 7">
            <a:extLst>
              <a:ext uri="{FF2B5EF4-FFF2-40B4-BE49-F238E27FC236}">
                <a16:creationId xmlns:a16="http://schemas.microsoft.com/office/drawing/2014/main" id="{F24F9BD2-3400-AAF0-3092-2CF929872CF7}"/>
              </a:ext>
            </a:extLst>
          </p:cNvPr>
          <p:cNvCxnSpPr/>
          <p:nvPr/>
        </p:nvCxnSpPr>
        <p:spPr>
          <a:xfrm flipH="1" flipV="1">
            <a:off x="5105400" y="3276600"/>
            <a:ext cx="381000" cy="53340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E780C7B9-C5DB-C503-CFE7-73478D06629C}"/>
              </a:ext>
            </a:extLst>
          </p:cNvPr>
          <p:cNvCxnSpPr>
            <a:cxnSpLocks/>
          </p:cNvCxnSpPr>
          <p:nvPr/>
        </p:nvCxnSpPr>
        <p:spPr>
          <a:xfrm flipH="1" flipV="1">
            <a:off x="7239000" y="3200400"/>
            <a:ext cx="457200" cy="45720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9750" y="801164"/>
            <a:ext cx="7951470" cy="1116331"/>
          </a:xfrm>
          <a:prstGeom prst="rect">
            <a:avLst/>
          </a:prstGeom>
        </p:spPr>
        <p:txBody>
          <a:bodyPr vert="horz" wrap="square" lIns="0" tIns="13335" rIns="0" bIns="0" rtlCol="0">
            <a:spAutoFit/>
          </a:bodyPr>
          <a:lstStyle/>
          <a:p>
            <a:pPr marL="12700" marR="5080" algn="ctr">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13</a:t>
            </a:r>
            <a:r>
              <a:rPr sz="1400" b="1" u="none" dirty="0">
                <a:latin typeface="Calibri"/>
                <a:cs typeface="Calibri"/>
              </a:rPr>
              <a:t>:</a:t>
            </a:r>
            <a:r>
              <a:rPr sz="1400" b="1" u="none" spc="-25" dirty="0">
                <a:latin typeface="Calibri"/>
                <a:cs typeface="Calibri"/>
              </a:rPr>
              <a:t> </a:t>
            </a:r>
            <a:r>
              <a:rPr sz="1400" u="none" dirty="0">
                <a:latin typeface="Calibri"/>
                <a:cs typeface="Calibri"/>
              </a:rPr>
              <a:t>If</a:t>
            </a:r>
            <a:r>
              <a:rPr sz="1400" u="none" spc="-30" dirty="0">
                <a:latin typeface="Calibri"/>
                <a:cs typeface="Calibri"/>
              </a:rPr>
              <a:t> </a:t>
            </a:r>
            <a:r>
              <a:rPr sz="1400" u="none" dirty="0">
                <a:latin typeface="Calibri"/>
                <a:cs typeface="Calibri"/>
              </a:rPr>
              <a:t>the</a:t>
            </a:r>
            <a:r>
              <a:rPr sz="1400" u="none" spc="-25" dirty="0">
                <a:latin typeface="Calibri"/>
                <a:cs typeface="Calibri"/>
              </a:rPr>
              <a:t> </a:t>
            </a:r>
            <a:r>
              <a:rPr sz="1400" u="none" spc="-10" dirty="0">
                <a:latin typeface="Calibri"/>
                <a:cs typeface="Calibri"/>
              </a:rPr>
              <a:t>Event</a:t>
            </a:r>
            <a:r>
              <a:rPr sz="1400" u="none" spc="-15" dirty="0">
                <a:latin typeface="Calibri"/>
                <a:cs typeface="Calibri"/>
              </a:rPr>
              <a:t> </a:t>
            </a:r>
            <a:r>
              <a:rPr sz="1400" u="none" dirty="0">
                <a:latin typeface="Calibri"/>
                <a:cs typeface="Calibri"/>
              </a:rPr>
              <a:t>is</a:t>
            </a:r>
            <a:r>
              <a:rPr sz="1400" u="none" spc="-30" dirty="0">
                <a:latin typeface="Calibri"/>
                <a:cs typeface="Calibri"/>
              </a:rPr>
              <a:t> </a:t>
            </a:r>
            <a:r>
              <a:rPr sz="1400" u="none" dirty="0">
                <a:latin typeface="Calibri"/>
                <a:cs typeface="Calibri"/>
              </a:rPr>
              <a:t>fully</a:t>
            </a:r>
            <a:r>
              <a:rPr sz="1400" u="none" spc="-30" dirty="0">
                <a:latin typeface="Calibri"/>
                <a:cs typeface="Calibri"/>
              </a:rPr>
              <a:t> </a:t>
            </a:r>
            <a:r>
              <a:rPr sz="1400" u="none" dirty="0">
                <a:latin typeface="Calibri"/>
                <a:cs typeface="Calibri"/>
              </a:rPr>
              <a:t>online,</a:t>
            </a:r>
            <a:r>
              <a:rPr sz="1400" u="none" spc="-10" dirty="0">
                <a:latin typeface="Calibri"/>
                <a:cs typeface="Calibri"/>
              </a:rPr>
              <a:t> </a:t>
            </a:r>
            <a:r>
              <a:rPr sz="1400" u="none" dirty="0">
                <a:latin typeface="Calibri"/>
                <a:cs typeface="Calibri"/>
              </a:rPr>
              <a:t>you</a:t>
            </a:r>
            <a:r>
              <a:rPr sz="1400" u="none" spc="-50" dirty="0">
                <a:latin typeface="Calibri"/>
                <a:cs typeface="Calibri"/>
              </a:rPr>
              <a:t> </a:t>
            </a:r>
            <a:r>
              <a:rPr sz="1400" u="none" dirty="0">
                <a:latin typeface="Calibri"/>
                <a:cs typeface="Calibri"/>
              </a:rPr>
              <a:t>may</a:t>
            </a:r>
            <a:r>
              <a:rPr sz="1400" u="none" spc="-30" dirty="0">
                <a:latin typeface="Calibri"/>
                <a:cs typeface="Calibri"/>
              </a:rPr>
              <a:t> </a:t>
            </a:r>
            <a:r>
              <a:rPr sz="1400" u="none" dirty="0">
                <a:latin typeface="Calibri"/>
                <a:cs typeface="Calibri"/>
              </a:rPr>
              <a:t>now</a:t>
            </a:r>
            <a:r>
              <a:rPr sz="1400" u="none" spc="-40" dirty="0">
                <a:latin typeface="Calibri"/>
                <a:cs typeface="Calibri"/>
              </a:rPr>
              <a:t> </a:t>
            </a:r>
            <a:r>
              <a:rPr sz="1400" u="none" dirty="0">
                <a:latin typeface="Calibri"/>
                <a:cs typeface="Calibri"/>
              </a:rPr>
              <a:t>select</a:t>
            </a:r>
            <a:r>
              <a:rPr sz="1400" u="none" spc="-20" dirty="0">
                <a:latin typeface="Calibri"/>
                <a:cs typeface="Calibri"/>
              </a:rPr>
              <a:t> </a:t>
            </a:r>
            <a:r>
              <a:rPr sz="1400" u="none" spc="-10" dirty="0">
                <a:latin typeface="Calibri"/>
                <a:cs typeface="Calibri"/>
              </a:rPr>
              <a:t>Synchronous</a:t>
            </a:r>
            <a:r>
              <a:rPr sz="1400" u="none" spc="-40" dirty="0">
                <a:latin typeface="Calibri"/>
                <a:cs typeface="Calibri"/>
              </a:rPr>
              <a:t> </a:t>
            </a:r>
            <a:r>
              <a:rPr sz="1400" u="none" dirty="0">
                <a:latin typeface="Calibri"/>
                <a:cs typeface="Calibri"/>
              </a:rPr>
              <a:t>Online</a:t>
            </a:r>
            <a:r>
              <a:rPr sz="1400" u="none" spc="-15" dirty="0">
                <a:latin typeface="Calibri"/>
                <a:cs typeface="Calibri"/>
              </a:rPr>
              <a:t> </a:t>
            </a:r>
            <a:r>
              <a:rPr sz="1400" u="none" dirty="0">
                <a:latin typeface="Calibri"/>
                <a:cs typeface="Calibri"/>
              </a:rPr>
              <a:t>or</a:t>
            </a:r>
            <a:r>
              <a:rPr sz="1400" u="none" spc="-35" dirty="0">
                <a:latin typeface="Calibri"/>
                <a:cs typeface="Calibri"/>
              </a:rPr>
              <a:t> </a:t>
            </a:r>
            <a:r>
              <a:rPr sz="1400" u="none" spc="-10" dirty="0">
                <a:latin typeface="Calibri"/>
                <a:cs typeface="Calibri"/>
              </a:rPr>
              <a:t>Asynchronous</a:t>
            </a:r>
            <a:r>
              <a:rPr sz="1400" u="none" spc="-30" dirty="0">
                <a:latin typeface="Calibri"/>
                <a:cs typeface="Calibri"/>
              </a:rPr>
              <a:t> </a:t>
            </a:r>
            <a:r>
              <a:rPr sz="1400" u="none" dirty="0">
                <a:latin typeface="Calibri"/>
                <a:cs typeface="Calibri"/>
              </a:rPr>
              <a:t>Online</a:t>
            </a:r>
            <a:r>
              <a:rPr sz="1400" u="none" spc="-30" dirty="0">
                <a:latin typeface="Calibri"/>
                <a:cs typeface="Calibri"/>
              </a:rPr>
              <a:t> </a:t>
            </a:r>
            <a:r>
              <a:rPr sz="1400" u="none" dirty="0">
                <a:latin typeface="Calibri"/>
                <a:cs typeface="Calibri"/>
              </a:rPr>
              <a:t>option</a:t>
            </a:r>
            <a:r>
              <a:rPr sz="1400" u="none" spc="-25" dirty="0">
                <a:latin typeface="Calibri"/>
                <a:cs typeface="Calibri"/>
              </a:rPr>
              <a:t> as </a:t>
            </a:r>
            <a:r>
              <a:rPr sz="1400" u="none" spc="-10" dirty="0">
                <a:latin typeface="Calibri"/>
                <a:cs typeface="Calibri"/>
              </a:rPr>
              <a:t>appropriate</a:t>
            </a:r>
            <a:r>
              <a:rPr sz="1400" u="none" spc="-30" dirty="0">
                <a:latin typeface="Calibri"/>
                <a:cs typeface="Calibri"/>
              </a:rPr>
              <a:t> </a:t>
            </a:r>
            <a:r>
              <a:rPr sz="1400" u="none" dirty="0">
                <a:latin typeface="Calibri"/>
                <a:cs typeface="Calibri"/>
              </a:rPr>
              <a:t>using</a:t>
            </a:r>
            <a:r>
              <a:rPr sz="1400" u="none" spc="-25" dirty="0">
                <a:latin typeface="Calibri"/>
                <a:cs typeface="Calibri"/>
              </a:rPr>
              <a:t> </a:t>
            </a:r>
            <a:r>
              <a:rPr sz="1400" u="none" dirty="0">
                <a:latin typeface="Calibri"/>
                <a:cs typeface="Calibri"/>
              </a:rPr>
              <a:t>the</a:t>
            </a:r>
            <a:r>
              <a:rPr sz="1400" u="none" spc="-20" dirty="0">
                <a:latin typeface="Calibri"/>
                <a:cs typeface="Calibri"/>
              </a:rPr>
              <a:t> </a:t>
            </a:r>
            <a:r>
              <a:rPr sz="1400" u="none" dirty="0">
                <a:latin typeface="Calibri"/>
                <a:cs typeface="Calibri"/>
              </a:rPr>
              <a:t>“Learning</a:t>
            </a:r>
            <a:r>
              <a:rPr sz="1400" u="none" spc="-25" dirty="0">
                <a:latin typeface="Calibri"/>
                <a:cs typeface="Calibri"/>
              </a:rPr>
              <a:t> </a:t>
            </a:r>
            <a:r>
              <a:rPr sz="1400" u="none" dirty="0">
                <a:latin typeface="Calibri"/>
                <a:cs typeface="Calibri"/>
              </a:rPr>
              <a:t>Method”</a:t>
            </a:r>
            <a:r>
              <a:rPr sz="1400" u="none" spc="-15" dirty="0">
                <a:latin typeface="Calibri"/>
                <a:cs typeface="Calibri"/>
              </a:rPr>
              <a:t> </a:t>
            </a:r>
            <a:r>
              <a:rPr sz="1400" u="none" spc="-10" dirty="0">
                <a:latin typeface="Calibri"/>
                <a:cs typeface="Calibri"/>
              </a:rPr>
              <a:t>dropdown</a:t>
            </a:r>
            <a:r>
              <a:rPr sz="1400" u="none" spc="-55" dirty="0">
                <a:latin typeface="Calibri"/>
                <a:cs typeface="Calibri"/>
              </a:rPr>
              <a:t> </a:t>
            </a:r>
            <a:r>
              <a:rPr sz="1400" u="none" spc="-10" dirty="0">
                <a:latin typeface="Calibri"/>
                <a:cs typeface="Calibri"/>
              </a:rPr>
              <a:t>menu.</a:t>
            </a:r>
            <a:endParaRPr lang="en-US" sz="1400" u="none" spc="-10" dirty="0">
              <a:latin typeface="Calibri"/>
              <a:cs typeface="Calibri"/>
            </a:endParaRPr>
          </a:p>
          <a:p>
            <a:pPr marL="12700" marR="5080" algn="ctr">
              <a:lnSpc>
                <a:spcPct val="100000"/>
              </a:lnSpc>
              <a:spcBef>
                <a:spcPts val="105"/>
              </a:spcBef>
            </a:pPr>
            <a:endParaRPr lang="en-US" sz="1400" spc="-10" dirty="0">
              <a:latin typeface="Calibri"/>
              <a:cs typeface="Calibri"/>
            </a:endParaRPr>
          </a:p>
          <a:p>
            <a:pPr marL="12700" marR="5080" algn="ctr">
              <a:lnSpc>
                <a:spcPct val="100000"/>
              </a:lnSpc>
              <a:spcBef>
                <a:spcPts val="105"/>
              </a:spcBef>
            </a:pPr>
            <a:r>
              <a:rPr lang="en-US" sz="1400" spc="-10" dirty="0">
                <a:latin typeface="Calibri"/>
                <a:cs typeface="Calibri"/>
              </a:rPr>
              <a:t>You will only have the option to select Synchronous Online in Synchronous courses and Asynchronous Online in Asynchronous courses.</a:t>
            </a:r>
          </a:p>
        </p:txBody>
      </p:sp>
      <p:sp>
        <p:nvSpPr>
          <p:cNvPr id="4" name="object 4"/>
          <p:cNvSpPr txBox="1"/>
          <p:nvPr/>
        </p:nvSpPr>
        <p:spPr>
          <a:xfrm>
            <a:off x="864842" y="4718742"/>
            <a:ext cx="7409815" cy="228268"/>
          </a:xfrm>
          <a:prstGeom prst="rect">
            <a:avLst/>
          </a:prstGeom>
        </p:spPr>
        <p:txBody>
          <a:bodyPr vert="horz" wrap="square" lIns="0" tIns="12700" rIns="0" bIns="0" rtlCol="0">
            <a:spAutoFit/>
          </a:bodyPr>
          <a:lstStyle/>
          <a:p>
            <a:pPr marL="12700">
              <a:lnSpc>
                <a:spcPct val="100000"/>
              </a:lnSpc>
              <a:spcBef>
                <a:spcPts val="100"/>
              </a:spcBef>
            </a:pPr>
            <a:r>
              <a:rPr sz="1400" b="1" u="sng" dirty="0">
                <a:latin typeface="Calibri"/>
                <a:cs typeface="Calibri"/>
              </a:rPr>
              <a:t>Note</a:t>
            </a:r>
            <a:r>
              <a:rPr sz="1400" b="1" dirty="0">
                <a:latin typeface="Calibri"/>
                <a:cs typeface="Calibri"/>
              </a:rPr>
              <a:t>:</a:t>
            </a:r>
            <a:r>
              <a:rPr sz="1400" b="1" spc="-65" dirty="0">
                <a:latin typeface="Calibri"/>
                <a:cs typeface="Calibri"/>
              </a:rPr>
              <a:t> </a:t>
            </a:r>
            <a:r>
              <a:rPr sz="1400" dirty="0">
                <a:latin typeface="Calibri"/>
                <a:cs typeface="Calibri"/>
              </a:rPr>
              <a:t>For</a:t>
            </a:r>
            <a:r>
              <a:rPr sz="1400" spc="-50" dirty="0">
                <a:latin typeface="Calibri"/>
                <a:cs typeface="Calibri"/>
              </a:rPr>
              <a:t> </a:t>
            </a:r>
            <a:r>
              <a:rPr lang="en-US" sz="1400" dirty="0">
                <a:latin typeface="Calibri"/>
                <a:cs typeface="Calibri"/>
              </a:rPr>
              <a:t>events</a:t>
            </a:r>
            <a:r>
              <a:rPr sz="1400" spc="-20" dirty="0">
                <a:latin typeface="Calibri"/>
                <a:cs typeface="Calibri"/>
              </a:rPr>
              <a:t> </a:t>
            </a:r>
            <a:r>
              <a:rPr sz="1400" dirty="0">
                <a:latin typeface="Calibri"/>
                <a:cs typeface="Calibri"/>
              </a:rPr>
              <a:t>that</a:t>
            </a:r>
            <a:r>
              <a:rPr sz="1400" spc="-20" dirty="0">
                <a:latin typeface="Calibri"/>
                <a:cs typeface="Calibri"/>
              </a:rPr>
              <a:t> </a:t>
            </a:r>
            <a:r>
              <a:rPr sz="1400" dirty="0">
                <a:latin typeface="Calibri"/>
                <a:cs typeface="Calibri"/>
              </a:rPr>
              <a:t>are</a:t>
            </a:r>
            <a:r>
              <a:rPr sz="1400" spc="-45" dirty="0">
                <a:latin typeface="Calibri"/>
                <a:cs typeface="Calibri"/>
              </a:rPr>
              <a:t> </a:t>
            </a:r>
            <a:r>
              <a:rPr sz="1400" dirty="0">
                <a:latin typeface="Calibri"/>
                <a:cs typeface="Calibri"/>
              </a:rPr>
              <a:t>not</a:t>
            </a:r>
            <a:r>
              <a:rPr sz="1400" spc="-30" dirty="0">
                <a:latin typeface="Calibri"/>
                <a:cs typeface="Calibri"/>
              </a:rPr>
              <a:t> </a:t>
            </a:r>
            <a:r>
              <a:rPr sz="1400" dirty="0">
                <a:latin typeface="Calibri"/>
                <a:cs typeface="Calibri"/>
              </a:rPr>
              <a:t>fully</a:t>
            </a:r>
            <a:r>
              <a:rPr sz="1400" spc="-35" dirty="0">
                <a:latin typeface="Calibri"/>
                <a:cs typeface="Calibri"/>
              </a:rPr>
              <a:t> </a:t>
            </a:r>
            <a:r>
              <a:rPr sz="1400" dirty="0">
                <a:latin typeface="Calibri"/>
                <a:cs typeface="Calibri"/>
              </a:rPr>
              <a:t>online,</a:t>
            </a:r>
            <a:r>
              <a:rPr sz="1400" spc="-30" dirty="0">
                <a:latin typeface="Calibri"/>
                <a:cs typeface="Calibri"/>
              </a:rPr>
              <a:t> </a:t>
            </a:r>
            <a:r>
              <a:rPr sz="1400" dirty="0">
                <a:latin typeface="Calibri"/>
                <a:cs typeface="Calibri"/>
              </a:rPr>
              <a:t>you</a:t>
            </a:r>
            <a:r>
              <a:rPr sz="1400" spc="-45" dirty="0">
                <a:latin typeface="Calibri"/>
                <a:cs typeface="Calibri"/>
              </a:rPr>
              <a:t> </a:t>
            </a:r>
            <a:r>
              <a:rPr sz="1400" dirty="0">
                <a:latin typeface="Calibri"/>
                <a:cs typeface="Calibri"/>
              </a:rPr>
              <a:t>will</a:t>
            </a:r>
            <a:r>
              <a:rPr sz="1400" spc="-45" dirty="0">
                <a:latin typeface="Calibri"/>
                <a:cs typeface="Calibri"/>
              </a:rPr>
              <a:t> </a:t>
            </a:r>
            <a:r>
              <a:rPr sz="1400" dirty="0">
                <a:latin typeface="Calibri"/>
                <a:cs typeface="Calibri"/>
              </a:rPr>
              <a:t>not</a:t>
            </a:r>
            <a:r>
              <a:rPr sz="1400" spc="-30" dirty="0">
                <a:latin typeface="Calibri"/>
                <a:cs typeface="Calibri"/>
              </a:rPr>
              <a:t> </a:t>
            </a:r>
            <a:r>
              <a:rPr sz="1400" dirty="0">
                <a:latin typeface="Calibri"/>
                <a:cs typeface="Calibri"/>
              </a:rPr>
              <a:t>need</a:t>
            </a:r>
            <a:r>
              <a:rPr sz="1400" spc="-25"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select</a:t>
            </a:r>
            <a:r>
              <a:rPr sz="1400" spc="-30" dirty="0">
                <a:latin typeface="Calibri"/>
                <a:cs typeface="Calibri"/>
              </a:rPr>
              <a:t> </a:t>
            </a:r>
            <a:r>
              <a:rPr sz="1400" dirty="0">
                <a:latin typeface="Calibri"/>
                <a:cs typeface="Calibri"/>
              </a:rPr>
              <a:t>a</a:t>
            </a:r>
            <a:r>
              <a:rPr sz="1400" spc="-45" dirty="0">
                <a:latin typeface="Calibri"/>
                <a:cs typeface="Calibri"/>
              </a:rPr>
              <a:t> </a:t>
            </a:r>
            <a:r>
              <a:rPr sz="1400" dirty="0">
                <a:latin typeface="Calibri"/>
                <a:cs typeface="Calibri"/>
              </a:rPr>
              <a:t>Learning</a:t>
            </a:r>
            <a:r>
              <a:rPr sz="1400" spc="-25" dirty="0">
                <a:latin typeface="Calibri"/>
                <a:cs typeface="Calibri"/>
              </a:rPr>
              <a:t> </a:t>
            </a:r>
            <a:r>
              <a:rPr sz="1400" dirty="0">
                <a:latin typeface="Calibri"/>
                <a:cs typeface="Calibri"/>
              </a:rPr>
              <a:t>Method</a:t>
            </a:r>
            <a:r>
              <a:rPr sz="1400" spc="-25" dirty="0">
                <a:latin typeface="Calibri"/>
                <a:cs typeface="Calibri"/>
              </a:rPr>
              <a:t> </a:t>
            </a:r>
            <a:r>
              <a:rPr sz="1400" dirty="0">
                <a:latin typeface="Calibri"/>
                <a:cs typeface="Calibri"/>
              </a:rPr>
              <a:t>on</a:t>
            </a:r>
            <a:r>
              <a:rPr sz="1400" spc="-45" dirty="0">
                <a:latin typeface="Calibri"/>
                <a:cs typeface="Calibri"/>
              </a:rPr>
              <a:t> </a:t>
            </a:r>
            <a:r>
              <a:rPr sz="1400" dirty="0">
                <a:latin typeface="Calibri"/>
                <a:cs typeface="Calibri"/>
              </a:rPr>
              <a:t>Screen</a:t>
            </a:r>
            <a:r>
              <a:rPr sz="1400" spc="-50" dirty="0">
                <a:latin typeface="Calibri"/>
                <a:cs typeface="Calibri"/>
              </a:rPr>
              <a:t> </a:t>
            </a:r>
            <a:r>
              <a:rPr sz="1400" spc="-25" dirty="0">
                <a:latin typeface="Calibri"/>
                <a:cs typeface="Calibri"/>
              </a:rPr>
              <a:t>3.</a:t>
            </a:r>
            <a:endParaRPr sz="1400" dirty="0">
              <a:latin typeface="Calibri"/>
              <a:cs typeface="Calibri"/>
            </a:endParaRPr>
          </a:p>
        </p:txBody>
      </p:sp>
      <p:pic>
        <p:nvPicPr>
          <p:cNvPr id="8" name="Picture 7">
            <a:extLst>
              <a:ext uri="{FF2B5EF4-FFF2-40B4-BE49-F238E27FC236}">
                <a16:creationId xmlns:a16="http://schemas.microsoft.com/office/drawing/2014/main" id="{84F0A340-D31F-5D2C-893F-BA8201967354}"/>
              </a:ext>
            </a:extLst>
          </p:cNvPr>
          <p:cNvPicPr>
            <a:picLocks noChangeAspect="1"/>
          </p:cNvPicPr>
          <p:nvPr/>
        </p:nvPicPr>
        <p:blipFill>
          <a:blip r:embed="rId2"/>
          <a:stretch>
            <a:fillRect/>
          </a:stretch>
        </p:blipFill>
        <p:spPr>
          <a:xfrm>
            <a:off x="1814770" y="2209800"/>
            <a:ext cx="5401429" cy="15146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5961" y="782026"/>
            <a:ext cx="8121015" cy="1093470"/>
          </a:xfrm>
          <a:prstGeom prst="rect">
            <a:avLst/>
          </a:prstGeom>
        </p:spPr>
        <p:txBody>
          <a:bodyPr vert="horz" wrap="square" lIns="0" tIns="13335" rIns="0" bIns="0" rtlCol="0">
            <a:spAutoFit/>
          </a:bodyPr>
          <a:lstStyle/>
          <a:p>
            <a:pPr marL="3105785" marR="5080" indent="-3093720">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14</a:t>
            </a:r>
            <a:r>
              <a:rPr sz="1400" b="1" u="none" dirty="0">
                <a:latin typeface="Calibri"/>
                <a:cs typeface="Calibri"/>
              </a:rPr>
              <a:t>:</a:t>
            </a:r>
            <a:r>
              <a:rPr sz="1400" b="1" u="none" spc="-25" dirty="0">
                <a:latin typeface="Calibri"/>
                <a:cs typeface="Calibri"/>
              </a:rPr>
              <a:t> </a:t>
            </a:r>
            <a:r>
              <a:rPr sz="1400" u="none" dirty="0">
                <a:latin typeface="Calibri"/>
                <a:cs typeface="Calibri"/>
              </a:rPr>
              <a:t>If</a:t>
            </a:r>
            <a:r>
              <a:rPr sz="1400" u="none" spc="-30"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section</a:t>
            </a:r>
            <a:r>
              <a:rPr sz="1400" u="none" spc="-25" dirty="0">
                <a:latin typeface="Calibri"/>
                <a:cs typeface="Calibri"/>
              </a:rPr>
              <a:t> </a:t>
            </a:r>
            <a:r>
              <a:rPr sz="1400" u="none" dirty="0">
                <a:latin typeface="Calibri"/>
                <a:cs typeface="Calibri"/>
              </a:rPr>
              <a:t>is</a:t>
            </a:r>
            <a:r>
              <a:rPr sz="1400" u="none" spc="-30" dirty="0">
                <a:latin typeface="Calibri"/>
                <a:cs typeface="Calibri"/>
              </a:rPr>
              <a:t> </a:t>
            </a:r>
            <a:r>
              <a:rPr sz="1400" u="none" dirty="0">
                <a:latin typeface="Calibri"/>
                <a:cs typeface="Calibri"/>
              </a:rPr>
              <a:t>being</a:t>
            </a:r>
            <a:r>
              <a:rPr sz="1400" u="none" spc="-10" dirty="0">
                <a:latin typeface="Calibri"/>
                <a:cs typeface="Calibri"/>
              </a:rPr>
              <a:t> </a:t>
            </a:r>
            <a:r>
              <a:rPr sz="1400" u="none" dirty="0">
                <a:latin typeface="Calibri"/>
                <a:cs typeface="Calibri"/>
              </a:rPr>
              <a:t>taught</a:t>
            </a:r>
            <a:r>
              <a:rPr sz="1400" u="none" spc="-15" dirty="0">
                <a:latin typeface="Calibri"/>
                <a:cs typeface="Calibri"/>
              </a:rPr>
              <a:t> </a:t>
            </a:r>
            <a:r>
              <a:rPr sz="1400" u="none" dirty="0">
                <a:latin typeface="Calibri"/>
                <a:cs typeface="Calibri"/>
              </a:rPr>
              <a:t>Fully</a:t>
            </a:r>
            <a:r>
              <a:rPr sz="1400" u="none" spc="-30" dirty="0">
                <a:latin typeface="Calibri"/>
                <a:cs typeface="Calibri"/>
              </a:rPr>
              <a:t> </a:t>
            </a:r>
            <a:r>
              <a:rPr sz="1400" u="none" dirty="0">
                <a:latin typeface="Calibri"/>
                <a:cs typeface="Calibri"/>
              </a:rPr>
              <a:t>Online</a:t>
            </a:r>
            <a:r>
              <a:rPr sz="1400" u="none" spc="-25" dirty="0">
                <a:latin typeface="Calibri"/>
                <a:cs typeface="Calibri"/>
              </a:rPr>
              <a:t> </a:t>
            </a:r>
            <a:r>
              <a:rPr sz="1400" u="none" dirty="0">
                <a:latin typeface="Calibri"/>
                <a:cs typeface="Calibri"/>
              </a:rPr>
              <a:t>or</a:t>
            </a:r>
            <a:r>
              <a:rPr sz="1400" u="none" spc="-40" dirty="0">
                <a:latin typeface="Calibri"/>
                <a:cs typeface="Calibri"/>
              </a:rPr>
              <a:t> </a:t>
            </a:r>
            <a:r>
              <a:rPr sz="1400" u="none" dirty="0">
                <a:latin typeface="Calibri"/>
                <a:cs typeface="Calibri"/>
              </a:rPr>
              <a:t>does</a:t>
            </a:r>
            <a:r>
              <a:rPr sz="1400" u="none" spc="-15" dirty="0">
                <a:latin typeface="Calibri"/>
                <a:cs typeface="Calibri"/>
              </a:rPr>
              <a:t> </a:t>
            </a:r>
            <a:r>
              <a:rPr sz="1400" u="none" dirty="0">
                <a:latin typeface="Calibri"/>
                <a:cs typeface="Calibri"/>
              </a:rPr>
              <a:t>not</a:t>
            </a:r>
            <a:r>
              <a:rPr sz="1400" u="none" spc="-35" dirty="0">
                <a:latin typeface="Calibri"/>
                <a:cs typeface="Calibri"/>
              </a:rPr>
              <a:t> </a:t>
            </a:r>
            <a:r>
              <a:rPr sz="1400" u="none" spc="-10" dirty="0">
                <a:latin typeface="Calibri"/>
                <a:cs typeface="Calibri"/>
              </a:rPr>
              <a:t>require</a:t>
            </a:r>
            <a:r>
              <a:rPr sz="1400" u="none" spc="-15" dirty="0">
                <a:latin typeface="Calibri"/>
                <a:cs typeface="Calibri"/>
              </a:rPr>
              <a:t> </a:t>
            </a:r>
            <a:r>
              <a:rPr sz="1400" u="none" dirty="0">
                <a:latin typeface="Calibri"/>
                <a:cs typeface="Calibri"/>
              </a:rPr>
              <a:t>a</a:t>
            </a:r>
            <a:r>
              <a:rPr sz="1400" u="none" spc="-35" dirty="0">
                <a:latin typeface="Calibri"/>
                <a:cs typeface="Calibri"/>
              </a:rPr>
              <a:t> </a:t>
            </a:r>
            <a:r>
              <a:rPr sz="1400" u="none" spc="-10" dirty="0">
                <a:latin typeface="Calibri"/>
                <a:cs typeface="Calibri"/>
              </a:rPr>
              <a:t>classroom</a:t>
            </a:r>
            <a:r>
              <a:rPr sz="1400" u="none" spc="-45" dirty="0">
                <a:latin typeface="Calibri"/>
                <a:cs typeface="Calibri"/>
              </a:rPr>
              <a:t> </a:t>
            </a:r>
            <a:r>
              <a:rPr sz="1400" u="none" dirty="0">
                <a:latin typeface="Calibri"/>
                <a:cs typeface="Calibri"/>
              </a:rPr>
              <a:t>to</a:t>
            </a:r>
            <a:r>
              <a:rPr sz="1400" u="none" spc="-30" dirty="0">
                <a:latin typeface="Calibri"/>
                <a:cs typeface="Calibri"/>
              </a:rPr>
              <a:t> </a:t>
            </a:r>
            <a:r>
              <a:rPr sz="1400" u="none" dirty="0">
                <a:latin typeface="Calibri"/>
                <a:cs typeface="Calibri"/>
              </a:rPr>
              <a:t>be</a:t>
            </a:r>
            <a:r>
              <a:rPr sz="1400" u="none" spc="-35" dirty="0">
                <a:latin typeface="Calibri"/>
                <a:cs typeface="Calibri"/>
              </a:rPr>
              <a:t> </a:t>
            </a:r>
            <a:r>
              <a:rPr sz="1400" u="none" dirty="0">
                <a:latin typeface="Calibri"/>
                <a:cs typeface="Calibri"/>
              </a:rPr>
              <a:t>assigned,</a:t>
            </a:r>
            <a:r>
              <a:rPr sz="1400" u="none" spc="-15" dirty="0">
                <a:latin typeface="Calibri"/>
                <a:cs typeface="Calibri"/>
              </a:rPr>
              <a:t> </a:t>
            </a:r>
            <a:r>
              <a:rPr sz="1400" u="none" dirty="0">
                <a:latin typeface="Calibri"/>
                <a:cs typeface="Calibri"/>
              </a:rPr>
              <a:t>check</a:t>
            </a:r>
            <a:r>
              <a:rPr sz="1400" u="none" spc="-20" dirty="0">
                <a:latin typeface="Calibri"/>
                <a:cs typeface="Calibri"/>
              </a:rPr>
              <a:t> </a:t>
            </a:r>
            <a:r>
              <a:rPr sz="1400" u="none" dirty="0">
                <a:latin typeface="Calibri"/>
                <a:cs typeface="Calibri"/>
              </a:rPr>
              <a:t>the</a:t>
            </a:r>
            <a:r>
              <a:rPr sz="1400" u="none" spc="-25" dirty="0">
                <a:latin typeface="Calibri"/>
                <a:cs typeface="Calibri"/>
              </a:rPr>
              <a:t> “</a:t>
            </a:r>
            <a:r>
              <a:rPr sz="1400" b="1" u="none" spc="-25" dirty="0">
                <a:latin typeface="Calibri"/>
                <a:cs typeface="Calibri"/>
              </a:rPr>
              <a:t>No </a:t>
            </a:r>
            <a:r>
              <a:rPr sz="1400" b="1" u="none" spc="-10" dirty="0">
                <a:latin typeface="Calibri"/>
                <a:cs typeface="Calibri"/>
              </a:rPr>
              <a:t>Roomplanning</a:t>
            </a:r>
            <a:r>
              <a:rPr sz="1400" u="none" spc="-10" dirty="0">
                <a:latin typeface="Calibri"/>
                <a:cs typeface="Calibri"/>
              </a:rPr>
              <a:t>”</a:t>
            </a:r>
            <a:r>
              <a:rPr sz="1400" u="none" spc="25" dirty="0">
                <a:latin typeface="Calibri"/>
                <a:cs typeface="Calibri"/>
              </a:rPr>
              <a:t> </a:t>
            </a:r>
            <a:r>
              <a:rPr sz="1400" u="none" spc="-10" dirty="0">
                <a:latin typeface="Calibri"/>
                <a:cs typeface="Calibri"/>
              </a:rPr>
              <a:t>checkbox.</a:t>
            </a:r>
            <a:endParaRPr sz="1400" dirty="0">
              <a:latin typeface="Calibri"/>
              <a:cs typeface="Calibri"/>
            </a:endParaRPr>
          </a:p>
          <a:p>
            <a:pPr marL="3040380" marR="27305" indent="-3007360">
              <a:lnSpc>
                <a:spcPct val="100000"/>
              </a:lnSpc>
              <a:spcBef>
                <a:spcPts val="1680"/>
              </a:spcBef>
            </a:pPr>
            <a:r>
              <a:rPr sz="1400" dirty="0">
                <a:latin typeface="Calibri"/>
                <a:cs typeface="Calibri"/>
              </a:rPr>
              <a:t>On</a:t>
            </a:r>
            <a:r>
              <a:rPr sz="1400" spc="-30"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a:t>
            </a:r>
            <a:r>
              <a:rPr sz="1400" b="1" dirty="0">
                <a:latin typeface="Calibri"/>
                <a:cs typeface="Calibri"/>
              </a:rPr>
              <a:t>Schedule</a:t>
            </a:r>
            <a:r>
              <a:rPr sz="1400" b="1" spc="-65" dirty="0">
                <a:latin typeface="Calibri"/>
                <a:cs typeface="Calibri"/>
              </a:rPr>
              <a:t> </a:t>
            </a:r>
            <a:r>
              <a:rPr sz="1400" b="1" dirty="0">
                <a:latin typeface="Calibri"/>
                <a:cs typeface="Calibri"/>
              </a:rPr>
              <a:t>Elements</a:t>
            </a:r>
            <a:r>
              <a:rPr sz="1400" dirty="0">
                <a:latin typeface="Calibri"/>
                <a:cs typeface="Calibri"/>
              </a:rPr>
              <a:t>”</a:t>
            </a:r>
            <a:r>
              <a:rPr sz="1400" spc="-55" dirty="0">
                <a:latin typeface="Calibri"/>
                <a:cs typeface="Calibri"/>
              </a:rPr>
              <a:t> </a:t>
            </a:r>
            <a:r>
              <a:rPr sz="1400" dirty="0">
                <a:latin typeface="Calibri"/>
                <a:cs typeface="Calibri"/>
              </a:rPr>
              <a:t>line,</a:t>
            </a:r>
            <a:r>
              <a:rPr sz="1400" spc="-15" dirty="0">
                <a:latin typeface="Calibri"/>
                <a:cs typeface="Calibri"/>
              </a:rPr>
              <a:t> </a:t>
            </a:r>
            <a:r>
              <a:rPr sz="1400" dirty="0">
                <a:latin typeface="Calibri"/>
                <a:cs typeface="Calibri"/>
              </a:rPr>
              <a:t>enter</a:t>
            </a:r>
            <a:r>
              <a:rPr sz="1400" spc="-1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start</a:t>
            </a:r>
            <a:r>
              <a:rPr sz="1400" spc="-35"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end</a:t>
            </a:r>
            <a:r>
              <a:rPr sz="1400" spc="-20" dirty="0">
                <a:latin typeface="Calibri"/>
                <a:cs typeface="Calibri"/>
              </a:rPr>
              <a:t> </a:t>
            </a:r>
            <a:r>
              <a:rPr sz="1400" dirty="0">
                <a:latin typeface="Calibri"/>
                <a:cs typeface="Calibri"/>
              </a:rPr>
              <a:t>times</a:t>
            </a:r>
            <a:r>
              <a:rPr sz="1400" spc="-30"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check</a:t>
            </a:r>
            <a:r>
              <a:rPr sz="1400" spc="-25" dirty="0">
                <a:latin typeface="Calibri"/>
                <a:cs typeface="Calibri"/>
              </a:rPr>
              <a:t> </a:t>
            </a:r>
            <a:r>
              <a:rPr sz="1400" dirty="0">
                <a:latin typeface="Calibri"/>
                <a:cs typeface="Calibri"/>
              </a:rPr>
              <a:t>the</a:t>
            </a:r>
            <a:r>
              <a:rPr sz="1400" spc="-10" dirty="0">
                <a:latin typeface="Calibri"/>
                <a:cs typeface="Calibri"/>
              </a:rPr>
              <a:t> appropriate</a:t>
            </a:r>
            <a:r>
              <a:rPr sz="1400" spc="-25" dirty="0">
                <a:latin typeface="Calibri"/>
                <a:cs typeface="Calibri"/>
              </a:rPr>
              <a:t> </a:t>
            </a:r>
            <a:r>
              <a:rPr sz="1400" spc="-10" dirty="0">
                <a:latin typeface="Calibri"/>
                <a:cs typeface="Calibri"/>
              </a:rPr>
              <a:t>boxes</a:t>
            </a:r>
            <a:r>
              <a:rPr sz="1400" spc="-35" dirty="0">
                <a:latin typeface="Calibri"/>
                <a:cs typeface="Calibri"/>
              </a:rPr>
              <a:t> </a:t>
            </a:r>
            <a:r>
              <a:rPr sz="1400" dirty="0">
                <a:latin typeface="Calibri"/>
                <a:cs typeface="Calibri"/>
              </a:rPr>
              <a:t>for</a:t>
            </a:r>
            <a:r>
              <a:rPr sz="1400" spc="-55" dirty="0">
                <a:latin typeface="Calibri"/>
                <a:cs typeface="Calibri"/>
              </a:rPr>
              <a:t> </a:t>
            </a:r>
            <a:r>
              <a:rPr sz="1400" dirty="0">
                <a:latin typeface="Calibri"/>
                <a:cs typeface="Calibri"/>
              </a:rPr>
              <a:t>which</a:t>
            </a:r>
            <a:r>
              <a:rPr sz="1400" spc="-40" dirty="0">
                <a:latin typeface="Calibri"/>
                <a:cs typeface="Calibri"/>
              </a:rPr>
              <a:t> </a:t>
            </a:r>
            <a:r>
              <a:rPr sz="1400" spc="-20" dirty="0">
                <a:latin typeface="Calibri"/>
                <a:cs typeface="Calibri"/>
              </a:rPr>
              <a:t>days </a:t>
            </a:r>
            <a:r>
              <a:rPr sz="1400" dirty="0">
                <a:latin typeface="Calibri"/>
                <a:cs typeface="Calibri"/>
              </a:rPr>
              <a:t>the</a:t>
            </a:r>
            <a:r>
              <a:rPr sz="1400" spc="-20" dirty="0">
                <a:latin typeface="Calibri"/>
                <a:cs typeface="Calibri"/>
              </a:rPr>
              <a:t> </a:t>
            </a:r>
            <a:r>
              <a:rPr sz="1400" dirty="0">
                <a:latin typeface="Calibri"/>
                <a:cs typeface="Calibri"/>
              </a:rPr>
              <a:t>section</a:t>
            </a:r>
            <a:r>
              <a:rPr sz="1400" spc="-25" dirty="0">
                <a:latin typeface="Calibri"/>
                <a:cs typeface="Calibri"/>
              </a:rPr>
              <a:t> </a:t>
            </a:r>
            <a:r>
              <a:rPr sz="1400" dirty="0">
                <a:latin typeface="Calibri"/>
                <a:cs typeface="Calibri"/>
              </a:rPr>
              <a:t>will</a:t>
            </a:r>
            <a:r>
              <a:rPr sz="1400" spc="-30" dirty="0">
                <a:latin typeface="Calibri"/>
                <a:cs typeface="Calibri"/>
              </a:rPr>
              <a:t> </a:t>
            </a:r>
            <a:r>
              <a:rPr sz="1400" dirty="0">
                <a:latin typeface="Calibri"/>
                <a:cs typeface="Calibri"/>
              </a:rPr>
              <a:t>be</a:t>
            </a:r>
            <a:r>
              <a:rPr sz="1400" spc="-15" dirty="0">
                <a:latin typeface="Calibri"/>
                <a:cs typeface="Calibri"/>
              </a:rPr>
              <a:t> </a:t>
            </a:r>
            <a:r>
              <a:rPr sz="1400" spc="-10" dirty="0">
                <a:latin typeface="Calibri"/>
                <a:cs typeface="Calibri"/>
              </a:rPr>
              <a:t>meeting.</a:t>
            </a:r>
            <a:endParaRPr sz="1400" dirty="0">
              <a:latin typeface="Calibri"/>
              <a:cs typeface="Calibri"/>
            </a:endParaRPr>
          </a:p>
        </p:txBody>
      </p:sp>
      <p:sp>
        <p:nvSpPr>
          <p:cNvPr id="8" name="object 8"/>
          <p:cNvSpPr txBox="1"/>
          <p:nvPr/>
        </p:nvSpPr>
        <p:spPr>
          <a:xfrm>
            <a:off x="637733" y="5232899"/>
            <a:ext cx="7862570" cy="443711"/>
          </a:xfrm>
          <a:prstGeom prst="rect">
            <a:avLst/>
          </a:prstGeom>
        </p:spPr>
        <p:txBody>
          <a:bodyPr vert="horz" wrap="square" lIns="0" tIns="12700" rIns="0" bIns="0" rtlCol="0">
            <a:spAutoFit/>
          </a:bodyPr>
          <a:lstStyle/>
          <a:p>
            <a:pPr marL="12700" algn="ctr">
              <a:lnSpc>
                <a:spcPct val="100000"/>
              </a:lnSpc>
              <a:spcBef>
                <a:spcPts val="100"/>
              </a:spcBef>
            </a:pPr>
            <a:r>
              <a:rPr sz="1400" b="1" u="sng" dirty="0">
                <a:latin typeface="Calibri"/>
                <a:cs typeface="Calibri"/>
              </a:rPr>
              <a:t>Note</a:t>
            </a:r>
            <a:r>
              <a:rPr sz="1400" b="1" dirty="0">
                <a:latin typeface="Calibri"/>
                <a:cs typeface="Calibri"/>
              </a:rPr>
              <a:t>:</a:t>
            </a:r>
            <a:r>
              <a:rPr sz="1400" b="1" spc="-65"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start</a:t>
            </a:r>
            <a:r>
              <a:rPr sz="1400" spc="-35"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end</a:t>
            </a:r>
            <a:r>
              <a:rPr sz="1400" spc="-30" dirty="0">
                <a:latin typeface="Calibri"/>
                <a:cs typeface="Calibri"/>
              </a:rPr>
              <a:t> </a:t>
            </a:r>
            <a:r>
              <a:rPr sz="1400" dirty="0">
                <a:latin typeface="Calibri"/>
                <a:cs typeface="Calibri"/>
              </a:rPr>
              <a:t>times</a:t>
            </a:r>
            <a:r>
              <a:rPr sz="1400" spc="-20" dirty="0">
                <a:latin typeface="Calibri"/>
                <a:cs typeface="Calibri"/>
              </a:rPr>
              <a:t> </a:t>
            </a:r>
            <a:r>
              <a:rPr sz="1400" dirty="0">
                <a:latin typeface="Calibri"/>
                <a:cs typeface="Calibri"/>
              </a:rPr>
              <a:t>use</a:t>
            </a:r>
            <a:r>
              <a:rPr sz="1400" spc="-25" dirty="0">
                <a:latin typeface="Calibri"/>
                <a:cs typeface="Calibri"/>
              </a:rPr>
              <a:t> </a:t>
            </a:r>
            <a:r>
              <a:rPr lang="en-US" sz="1400" dirty="0">
                <a:latin typeface="Calibri"/>
                <a:cs typeface="Calibri"/>
              </a:rPr>
              <a:t>a 24-hour clock</a:t>
            </a:r>
            <a:r>
              <a:rPr sz="1400" dirty="0">
                <a:latin typeface="Calibri"/>
                <a:cs typeface="Calibri"/>
              </a:rPr>
              <a:t>.</a:t>
            </a:r>
            <a:r>
              <a:rPr sz="1400" spc="-30" dirty="0">
                <a:latin typeface="Calibri"/>
                <a:cs typeface="Calibri"/>
              </a:rPr>
              <a:t> </a:t>
            </a:r>
            <a:r>
              <a:rPr sz="1400" dirty="0">
                <a:latin typeface="Calibri"/>
                <a:cs typeface="Calibri"/>
              </a:rPr>
              <a:t>For</a:t>
            </a:r>
            <a:r>
              <a:rPr sz="1400" spc="-40" dirty="0">
                <a:latin typeface="Calibri"/>
                <a:cs typeface="Calibri"/>
              </a:rPr>
              <a:t> </a:t>
            </a:r>
            <a:r>
              <a:rPr sz="1400" spc="-10" dirty="0">
                <a:latin typeface="Calibri"/>
                <a:cs typeface="Calibri"/>
              </a:rPr>
              <a:t>example,</a:t>
            </a:r>
            <a:r>
              <a:rPr sz="1400" spc="-25" dirty="0">
                <a:latin typeface="Calibri"/>
                <a:cs typeface="Calibri"/>
              </a:rPr>
              <a:t> </a:t>
            </a:r>
            <a:r>
              <a:rPr sz="1400" dirty="0">
                <a:latin typeface="Calibri"/>
                <a:cs typeface="Calibri"/>
              </a:rPr>
              <a:t>1pm</a:t>
            </a:r>
            <a:r>
              <a:rPr sz="1400" spc="-30" dirty="0">
                <a:latin typeface="Calibri"/>
                <a:cs typeface="Calibri"/>
              </a:rPr>
              <a:t> </a:t>
            </a:r>
            <a:r>
              <a:rPr sz="1400" dirty="0">
                <a:latin typeface="Calibri"/>
                <a:cs typeface="Calibri"/>
              </a:rPr>
              <a:t>would</a:t>
            </a:r>
            <a:r>
              <a:rPr sz="1400" spc="-45" dirty="0">
                <a:latin typeface="Calibri"/>
                <a:cs typeface="Calibri"/>
              </a:rPr>
              <a:t> </a:t>
            </a:r>
            <a:r>
              <a:rPr sz="1400" dirty="0">
                <a:latin typeface="Calibri"/>
                <a:cs typeface="Calibri"/>
              </a:rPr>
              <a:t>be</a:t>
            </a:r>
            <a:r>
              <a:rPr sz="1400" spc="-20" dirty="0">
                <a:latin typeface="Calibri"/>
                <a:cs typeface="Calibri"/>
              </a:rPr>
              <a:t> </a:t>
            </a:r>
            <a:r>
              <a:rPr sz="1400" dirty="0">
                <a:latin typeface="Calibri"/>
                <a:cs typeface="Calibri"/>
              </a:rPr>
              <a:t>13:00</a:t>
            </a:r>
            <a:r>
              <a:rPr sz="1400" spc="-30" dirty="0">
                <a:latin typeface="Calibri"/>
                <a:cs typeface="Calibri"/>
              </a:rPr>
              <a:t> </a:t>
            </a:r>
            <a:r>
              <a:rPr sz="1400" dirty="0">
                <a:latin typeface="Calibri"/>
                <a:cs typeface="Calibri"/>
              </a:rPr>
              <a:t>and</a:t>
            </a:r>
            <a:r>
              <a:rPr sz="1400" spc="-20" dirty="0">
                <a:latin typeface="Calibri"/>
                <a:cs typeface="Calibri"/>
              </a:rPr>
              <a:t> </a:t>
            </a:r>
            <a:r>
              <a:rPr sz="1400" dirty="0">
                <a:latin typeface="Calibri"/>
                <a:cs typeface="Calibri"/>
              </a:rPr>
              <a:t>3pm</a:t>
            </a:r>
            <a:r>
              <a:rPr sz="1400" spc="-40" dirty="0">
                <a:latin typeface="Calibri"/>
                <a:cs typeface="Calibri"/>
              </a:rPr>
              <a:t> </a:t>
            </a:r>
            <a:r>
              <a:rPr sz="1400" dirty="0">
                <a:latin typeface="Calibri"/>
                <a:cs typeface="Calibri"/>
              </a:rPr>
              <a:t>would</a:t>
            </a:r>
            <a:r>
              <a:rPr sz="1400" spc="-40"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15:00.</a:t>
            </a:r>
            <a:endParaRPr sz="1400" dirty="0">
              <a:latin typeface="Calibri"/>
              <a:cs typeface="Calibri"/>
            </a:endParaRPr>
          </a:p>
        </p:txBody>
      </p:sp>
      <p:pic>
        <p:nvPicPr>
          <p:cNvPr id="10" name="Picture 9">
            <a:extLst>
              <a:ext uri="{FF2B5EF4-FFF2-40B4-BE49-F238E27FC236}">
                <a16:creationId xmlns:a16="http://schemas.microsoft.com/office/drawing/2014/main" id="{779AB66E-6F14-44D8-C190-3724A0420248}"/>
              </a:ext>
            </a:extLst>
          </p:cNvPr>
          <p:cNvPicPr>
            <a:picLocks noChangeAspect="1"/>
          </p:cNvPicPr>
          <p:nvPr/>
        </p:nvPicPr>
        <p:blipFill>
          <a:blip r:embed="rId2"/>
          <a:stretch>
            <a:fillRect/>
          </a:stretch>
        </p:blipFill>
        <p:spPr>
          <a:xfrm>
            <a:off x="2342839" y="2076261"/>
            <a:ext cx="4458322" cy="2705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Arrow Connector 11">
            <a:extLst>
              <a:ext uri="{FF2B5EF4-FFF2-40B4-BE49-F238E27FC236}">
                <a16:creationId xmlns:a16="http://schemas.microsoft.com/office/drawing/2014/main" id="{793600AB-3FB4-8EC6-A201-F0FC7758B68C}"/>
              </a:ext>
            </a:extLst>
          </p:cNvPr>
          <p:cNvCxnSpPr/>
          <p:nvPr/>
        </p:nvCxnSpPr>
        <p:spPr>
          <a:xfrm flipH="1">
            <a:off x="4648200" y="3408556"/>
            <a:ext cx="91440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072258" y="1181291"/>
            <a:ext cx="6821805" cy="887422"/>
          </a:xfrm>
          <a:prstGeom prst="rect">
            <a:avLst/>
          </a:prstGeom>
        </p:spPr>
        <p:txBody>
          <a:bodyPr vert="horz" wrap="square" lIns="0" tIns="12700" rIns="0" bIns="0" rtlCol="0">
            <a:spAutoFit/>
          </a:bodyPr>
          <a:lstStyle/>
          <a:p>
            <a:pPr marL="12700">
              <a:spcBef>
                <a:spcPts val="100"/>
              </a:spcBef>
            </a:pPr>
            <a:r>
              <a:rPr sz="1400" b="1" u="sng" dirty="0">
                <a:uFill>
                  <a:solidFill>
                    <a:srgbClr val="000000"/>
                  </a:solidFill>
                </a:uFill>
                <a:latin typeface="Calibri"/>
                <a:cs typeface="Calibri"/>
              </a:rPr>
              <a:t>Step</a:t>
            </a:r>
            <a:r>
              <a:rPr sz="1400" b="1" u="sng" spc="-70" dirty="0">
                <a:uFill>
                  <a:solidFill>
                    <a:srgbClr val="000000"/>
                  </a:solidFill>
                </a:uFill>
                <a:latin typeface="Calibri"/>
                <a:cs typeface="Calibri"/>
              </a:rPr>
              <a:t> </a:t>
            </a:r>
            <a:r>
              <a:rPr sz="1400" b="1" u="sng" dirty="0">
                <a:uFill>
                  <a:solidFill>
                    <a:srgbClr val="000000"/>
                  </a:solidFill>
                </a:uFill>
                <a:latin typeface="Calibri"/>
                <a:cs typeface="Calibri"/>
              </a:rPr>
              <a:t>15</a:t>
            </a:r>
            <a:r>
              <a:rPr sz="1400" b="1" u="none" dirty="0">
                <a:latin typeface="Calibri"/>
                <a:cs typeface="Calibri"/>
              </a:rPr>
              <a:t>:</a:t>
            </a:r>
            <a:r>
              <a:rPr sz="1400" b="1" u="none" spc="-25" dirty="0">
                <a:latin typeface="Calibri"/>
                <a:cs typeface="Calibri"/>
              </a:rPr>
              <a:t> </a:t>
            </a:r>
            <a:r>
              <a:rPr lang="en-US" sz="1400" spc="-20" dirty="0">
                <a:latin typeface="Calibri"/>
                <a:cs typeface="Calibri"/>
              </a:rPr>
              <a:t>You</a:t>
            </a:r>
            <a:r>
              <a:rPr lang="en-US" sz="1400" spc="-35" dirty="0">
                <a:latin typeface="Calibri"/>
                <a:cs typeface="Calibri"/>
              </a:rPr>
              <a:t> </a:t>
            </a:r>
            <a:r>
              <a:rPr lang="en-US" sz="1400" dirty="0">
                <a:latin typeface="Calibri"/>
                <a:cs typeface="Calibri"/>
              </a:rPr>
              <a:t>can</a:t>
            </a:r>
            <a:r>
              <a:rPr lang="en-US" sz="1400" spc="-45" dirty="0">
                <a:latin typeface="Calibri"/>
                <a:cs typeface="Calibri"/>
              </a:rPr>
              <a:t> </a:t>
            </a:r>
            <a:r>
              <a:rPr lang="en-US" sz="1400" dirty="0">
                <a:latin typeface="Calibri"/>
                <a:cs typeface="Calibri"/>
              </a:rPr>
              <a:t>search</a:t>
            </a:r>
            <a:r>
              <a:rPr lang="en-US" sz="1400" spc="-30" dirty="0">
                <a:latin typeface="Calibri"/>
                <a:cs typeface="Calibri"/>
              </a:rPr>
              <a:t> </a:t>
            </a:r>
            <a:r>
              <a:rPr lang="en-US" sz="1400" dirty="0">
                <a:latin typeface="Calibri"/>
                <a:cs typeface="Calibri"/>
              </a:rPr>
              <a:t>by</a:t>
            </a:r>
            <a:r>
              <a:rPr lang="en-US" sz="1400" spc="-30" dirty="0">
                <a:latin typeface="Calibri"/>
                <a:cs typeface="Calibri"/>
              </a:rPr>
              <a:t> </a:t>
            </a:r>
            <a:r>
              <a:rPr lang="en-US" sz="1400" dirty="0">
                <a:latin typeface="Calibri"/>
                <a:cs typeface="Calibri"/>
              </a:rPr>
              <a:t>either</a:t>
            </a:r>
            <a:r>
              <a:rPr lang="en-US" sz="1400" spc="-15" dirty="0">
                <a:latin typeface="Calibri"/>
                <a:cs typeface="Calibri"/>
              </a:rPr>
              <a:t> </a:t>
            </a:r>
            <a:r>
              <a:rPr lang="en-US" sz="1400" dirty="0">
                <a:latin typeface="Calibri"/>
                <a:cs typeface="Calibri"/>
              </a:rPr>
              <a:t>“first</a:t>
            </a:r>
            <a:r>
              <a:rPr lang="en-US" sz="1400" spc="-50" dirty="0">
                <a:latin typeface="Calibri"/>
                <a:cs typeface="Calibri"/>
              </a:rPr>
              <a:t> </a:t>
            </a:r>
            <a:r>
              <a:rPr lang="en-US" sz="1400" dirty="0">
                <a:latin typeface="Calibri"/>
                <a:cs typeface="Calibri"/>
              </a:rPr>
              <a:t>name</a:t>
            </a:r>
            <a:r>
              <a:rPr lang="en-US" sz="1400" spc="-25" dirty="0">
                <a:latin typeface="Calibri"/>
                <a:cs typeface="Calibri"/>
              </a:rPr>
              <a:t> </a:t>
            </a:r>
            <a:r>
              <a:rPr lang="en-US" sz="1400" dirty="0">
                <a:latin typeface="Calibri"/>
                <a:cs typeface="Calibri"/>
              </a:rPr>
              <a:t>*</a:t>
            </a:r>
            <a:r>
              <a:rPr lang="en-US" sz="1400" spc="-45" dirty="0">
                <a:latin typeface="Calibri"/>
                <a:cs typeface="Calibri"/>
              </a:rPr>
              <a:t> </a:t>
            </a:r>
            <a:r>
              <a:rPr lang="en-US" sz="1400" dirty="0">
                <a:latin typeface="Calibri"/>
                <a:cs typeface="Calibri"/>
              </a:rPr>
              <a:t>last</a:t>
            </a:r>
            <a:r>
              <a:rPr lang="en-US" sz="1400" spc="-25" dirty="0">
                <a:latin typeface="Calibri"/>
                <a:cs typeface="Calibri"/>
              </a:rPr>
              <a:t> </a:t>
            </a:r>
            <a:r>
              <a:rPr lang="en-US" sz="1400" dirty="0">
                <a:latin typeface="Calibri"/>
                <a:cs typeface="Calibri"/>
              </a:rPr>
              <a:t>name”</a:t>
            </a:r>
            <a:r>
              <a:rPr lang="en-US" sz="1400" spc="-35" dirty="0">
                <a:latin typeface="Calibri"/>
                <a:cs typeface="Calibri"/>
              </a:rPr>
              <a:t> </a:t>
            </a:r>
            <a:r>
              <a:rPr lang="en-US" sz="1400" dirty="0">
                <a:latin typeface="Calibri"/>
                <a:cs typeface="Calibri"/>
              </a:rPr>
              <a:t>or</a:t>
            </a:r>
            <a:r>
              <a:rPr lang="en-US" sz="1400" spc="-50" dirty="0">
                <a:latin typeface="Calibri"/>
                <a:cs typeface="Calibri"/>
              </a:rPr>
              <a:t> </a:t>
            </a:r>
            <a:r>
              <a:rPr lang="en-US" sz="1400" dirty="0">
                <a:latin typeface="Calibri"/>
                <a:cs typeface="Calibri"/>
              </a:rPr>
              <a:t>simply</a:t>
            </a:r>
            <a:r>
              <a:rPr lang="en-US" sz="1400" spc="-25" dirty="0">
                <a:latin typeface="Calibri"/>
                <a:cs typeface="Calibri"/>
              </a:rPr>
              <a:t> </a:t>
            </a:r>
            <a:r>
              <a:rPr lang="en-US" sz="1400" dirty="0">
                <a:latin typeface="Calibri"/>
                <a:cs typeface="Calibri"/>
              </a:rPr>
              <a:t>by</a:t>
            </a:r>
            <a:r>
              <a:rPr lang="en-US" sz="1400" spc="-30" dirty="0">
                <a:latin typeface="Calibri"/>
                <a:cs typeface="Calibri"/>
              </a:rPr>
              <a:t> </a:t>
            </a:r>
            <a:r>
              <a:rPr lang="en-US" sz="1400" dirty="0">
                <a:latin typeface="Calibri"/>
                <a:cs typeface="Calibri"/>
              </a:rPr>
              <a:t>last</a:t>
            </a:r>
            <a:r>
              <a:rPr lang="en-US" sz="1400" spc="-40" dirty="0">
                <a:latin typeface="Calibri"/>
                <a:cs typeface="Calibri"/>
              </a:rPr>
              <a:t> </a:t>
            </a:r>
            <a:r>
              <a:rPr lang="en-US" sz="1400" dirty="0">
                <a:latin typeface="Calibri"/>
                <a:cs typeface="Calibri"/>
              </a:rPr>
              <a:t>name.</a:t>
            </a:r>
            <a:r>
              <a:rPr lang="en-US" sz="1400" spc="-30" dirty="0">
                <a:latin typeface="Calibri"/>
                <a:cs typeface="Calibri"/>
              </a:rPr>
              <a:t> </a:t>
            </a:r>
            <a:r>
              <a:rPr lang="en-US" sz="1400" spc="-10" dirty="0">
                <a:latin typeface="Calibri"/>
                <a:cs typeface="Calibri"/>
              </a:rPr>
              <a:t>Searching</a:t>
            </a:r>
            <a:r>
              <a:rPr lang="en-US" sz="1400" spc="-30" dirty="0">
                <a:latin typeface="Calibri"/>
                <a:cs typeface="Calibri"/>
              </a:rPr>
              <a:t> </a:t>
            </a:r>
            <a:r>
              <a:rPr lang="en-US" sz="1400" dirty="0">
                <a:latin typeface="Calibri"/>
                <a:cs typeface="Calibri"/>
              </a:rPr>
              <a:t>by</a:t>
            </a:r>
            <a:r>
              <a:rPr lang="en-US" sz="1400" spc="-25" dirty="0">
                <a:latin typeface="Calibri"/>
                <a:cs typeface="Calibri"/>
              </a:rPr>
              <a:t> </a:t>
            </a:r>
            <a:r>
              <a:rPr lang="en-US" sz="1400" dirty="0">
                <a:latin typeface="Calibri"/>
                <a:cs typeface="Calibri"/>
              </a:rPr>
              <a:t>last</a:t>
            </a:r>
            <a:r>
              <a:rPr lang="en-US" sz="1400" spc="-30" dirty="0">
                <a:latin typeface="Calibri"/>
                <a:cs typeface="Calibri"/>
              </a:rPr>
              <a:t> </a:t>
            </a:r>
            <a:r>
              <a:rPr lang="en-US" sz="1400" dirty="0">
                <a:latin typeface="Calibri"/>
                <a:cs typeface="Calibri"/>
              </a:rPr>
              <a:t>name</a:t>
            </a:r>
            <a:r>
              <a:rPr lang="en-US" sz="1400" spc="-40" dirty="0">
                <a:latin typeface="Calibri"/>
                <a:cs typeface="Calibri"/>
              </a:rPr>
              <a:t> </a:t>
            </a:r>
            <a:r>
              <a:rPr lang="en-US" sz="1400" dirty="0">
                <a:latin typeface="Calibri"/>
                <a:cs typeface="Calibri"/>
              </a:rPr>
              <a:t>only</a:t>
            </a:r>
            <a:r>
              <a:rPr lang="en-US" sz="1400" spc="-30" dirty="0">
                <a:latin typeface="Calibri"/>
                <a:cs typeface="Calibri"/>
              </a:rPr>
              <a:t> </a:t>
            </a:r>
            <a:r>
              <a:rPr lang="en-US" sz="1400" dirty="0">
                <a:latin typeface="Calibri"/>
                <a:cs typeface="Calibri"/>
              </a:rPr>
              <a:t>may</a:t>
            </a:r>
            <a:r>
              <a:rPr lang="en-US" sz="1400" spc="-35" dirty="0">
                <a:latin typeface="Calibri"/>
                <a:cs typeface="Calibri"/>
              </a:rPr>
              <a:t> </a:t>
            </a:r>
            <a:r>
              <a:rPr lang="en-US" sz="1400" dirty="0">
                <a:latin typeface="Calibri"/>
                <a:cs typeface="Calibri"/>
              </a:rPr>
              <a:t>yield</a:t>
            </a:r>
            <a:r>
              <a:rPr lang="en-US" sz="1400" spc="-30" dirty="0">
                <a:latin typeface="Calibri"/>
                <a:cs typeface="Calibri"/>
              </a:rPr>
              <a:t> </a:t>
            </a:r>
            <a:r>
              <a:rPr lang="en-US" sz="1400" spc="-50" dirty="0">
                <a:latin typeface="Calibri"/>
                <a:cs typeface="Calibri"/>
              </a:rPr>
              <a:t>a </a:t>
            </a:r>
            <a:r>
              <a:rPr lang="en-US" sz="1400" dirty="0">
                <a:latin typeface="Calibri"/>
                <a:cs typeface="Calibri"/>
              </a:rPr>
              <a:t>large</a:t>
            </a:r>
            <a:r>
              <a:rPr lang="en-US" sz="1400" spc="-35" dirty="0">
                <a:latin typeface="Calibri"/>
                <a:cs typeface="Calibri"/>
              </a:rPr>
              <a:t> </a:t>
            </a:r>
            <a:r>
              <a:rPr lang="en-US" sz="1400" dirty="0">
                <a:latin typeface="Calibri"/>
                <a:cs typeface="Calibri"/>
              </a:rPr>
              <a:t>number</a:t>
            </a:r>
            <a:r>
              <a:rPr lang="en-US" sz="1400" spc="-25" dirty="0">
                <a:latin typeface="Calibri"/>
                <a:cs typeface="Calibri"/>
              </a:rPr>
              <a:t> </a:t>
            </a:r>
            <a:r>
              <a:rPr lang="en-US" sz="1400" dirty="0">
                <a:latin typeface="Calibri"/>
                <a:cs typeface="Calibri"/>
              </a:rPr>
              <a:t>of</a:t>
            </a:r>
            <a:r>
              <a:rPr lang="en-US" sz="1400" spc="-50" dirty="0">
                <a:latin typeface="Calibri"/>
                <a:cs typeface="Calibri"/>
              </a:rPr>
              <a:t> </a:t>
            </a:r>
            <a:r>
              <a:rPr lang="en-US" sz="1400" dirty="0">
                <a:latin typeface="Calibri"/>
                <a:cs typeface="Calibri"/>
              </a:rPr>
              <a:t>results</a:t>
            </a:r>
            <a:r>
              <a:rPr lang="en-US" sz="1400" spc="-25" dirty="0">
                <a:latin typeface="Calibri"/>
                <a:cs typeface="Calibri"/>
              </a:rPr>
              <a:t> </a:t>
            </a:r>
            <a:r>
              <a:rPr lang="en-US" sz="1400" dirty="0">
                <a:latin typeface="Calibri"/>
                <a:cs typeface="Calibri"/>
              </a:rPr>
              <a:t>if</a:t>
            </a:r>
            <a:r>
              <a:rPr lang="en-US" sz="1400" spc="-40" dirty="0">
                <a:latin typeface="Calibri"/>
                <a:cs typeface="Calibri"/>
              </a:rPr>
              <a:t> </a:t>
            </a:r>
            <a:r>
              <a:rPr lang="en-US" sz="1400" dirty="0">
                <a:latin typeface="Calibri"/>
                <a:cs typeface="Calibri"/>
              </a:rPr>
              <a:t>the</a:t>
            </a:r>
            <a:r>
              <a:rPr lang="en-US" sz="1400" spc="-30" dirty="0">
                <a:latin typeface="Calibri"/>
                <a:cs typeface="Calibri"/>
              </a:rPr>
              <a:t> </a:t>
            </a:r>
            <a:r>
              <a:rPr lang="en-US" sz="1400" dirty="0">
                <a:latin typeface="Calibri"/>
                <a:cs typeface="Calibri"/>
              </a:rPr>
              <a:t>instructor</a:t>
            </a:r>
            <a:r>
              <a:rPr lang="en-US" sz="1400" spc="-30" dirty="0">
                <a:latin typeface="Calibri"/>
                <a:cs typeface="Calibri"/>
              </a:rPr>
              <a:t> </a:t>
            </a:r>
            <a:r>
              <a:rPr lang="en-US" sz="1400" dirty="0">
                <a:latin typeface="Calibri"/>
                <a:cs typeface="Calibri"/>
              </a:rPr>
              <a:t>has</a:t>
            </a:r>
            <a:r>
              <a:rPr lang="en-US" sz="1400" spc="-40" dirty="0">
                <a:latin typeface="Calibri"/>
                <a:cs typeface="Calibri"/>
              </a:rPr>
              <a:t> </a:t>
            </a:r>
            <a:r>
              <a:rPr lang="en-US" sz="1400" dirty="0">
                <a:latin typeface="Calibri"/>
                <a:cs typeface="Calibri"/>
              </a:rPr>
              <a:t>a</a:t>
            </a:r>
            <a:r>
              <a:rPr lang="en-US" sz="1400" spc="-40" dirty="0">
                <a:latin typeface="Calibri"/>
                <a:cs typeface="Calibri"/>
              </a:rPr>
              <a:t> </a:t>
            </a:r>
            <a:r>
              <a:rPr lang="en-US" sz="1400" dirty="0">
                <a:latin typeface="Calibri"/>
                <a:cs typeface="Calibri"/>
              </a:rPr>
              <a:t>common</a:t>
            </a:r>
            <a:r>
              <a:rPr lang="en-US" sz="1400" spc="-60" dirty="0">
                <a:latin typeface="Calibri"/>
                <a:cs typeface="Calibri"/>
              </a:rPr>
              <a:t> </a:t>
            </a:r>
            <a:r>
              <a:rPr lang="en-US" sz="1400" dirty="0">
                <a:latin typeface="Calibri"/>
                <a:cs typeface="Calibri"/>
              </a:rPr>
              <a:t>last</a:t>
            </a:r>
            <a:r>
              <a:rPr lang="en-US" sz="1400" spc="-30" dirty="0">
                <a:latin typeface="Calibri"/>
                <a:cs typeface="Calibri"/>
              </a:rPr>
              <a:t> </a:t>
            </a:r>
            <a:r>
              <a:rPr lang="en-US" sz="1400" dirty="0">
                <a:latin typeface="Calibri"/>
                <a:cs typeface="Calibri"/>
              </a:rPr>
              <a:t>name</a:t>
            </a:r>
            <a:r>
              <a:rPr lang="en-US" sz="1400" spc="-30" dirty="0">
                <a:latin typeface="Calibri"/>
                <a:cs typeface="Calibri"/>
              </a:rPr>
              <a:t> </a:t>
            </a:r>
            <a:r>
              <a:rPr lang="en-US" sz="1400" dirty="0">
                <a:latin typeface="Calibri"/>
                <a:cs typeface="Calibri"/>
              </a:rPr>
              <a:t>(ex.</a:t>
            </a:r>
            <a:r>
              <a:rPr lang="en-US" sz="1400" spc="-40" dirty="0">
                <a:latin typeface="Calibri"/>
                <a:cs typeface="Calibri"/>
              </a:rPr>
              <a:t> </a:t>
            </a:r>
            <a:r>
              <a:rPr lang="en-US" sz="1400" dirty="0">
                <a:latin typeface="Calibri"/>
                <a:cs typeface="Calibri"/>
              </a:rPr>
              <a:t>Johnson</a:t>
            </a:r>
            <a:r>
              <a:rPr lang="en-US" sz="1400" spc="-45" dirty="0">
                <a:latin typeface="Calibri"/>
                <a:cs typeface="Calibri"/>
              </a:rPr>
              <a:t> </a:t>
            </a:r>
            <a:r>
              <a:rPr lang="en-US" sz="1400" dirty="0">
                <a:latin typeface="Calibri"/>
                <a:cs typeface="Calibri"/>
              </a:rPr>
              <a:t>or</a:t>
            </a:r>
            <a:r>
              <a:rPr lang="en-US" sz="1400" spc="-40" dirty="0">
                <a:latin typeface="Calibri"/>
                <a:cs typeface="Calibri"/>
              </a:rPr>
              <a:t> </a:t>
            </a:r>
            <a:r>
              <a:rPr lang="en-US" sz="1400" spc="-10" dirty="0">
                <a:latin typeface="Calibri"/>
                <a:cs typeface="Calibri"/>
              </a:rPr>
              <a:t>Smith).</a:t>
            </a:r>
            <a:endParaRPr lang="en-US" sz="1400" dirty="0">
              <a:latin typeface="Calibri"/>
              <a:cs typeface="Calibri"/>
            </a:endParaRPr>
          </a:p>
          <a:p>
            <a:pPr marL="12700">
              <a:lnSpc>
                <a:spcPct val="100000"/>
              </a:lnSpc>
              <a:spcBef>
                <a:spcPts val="100"/>
              </a:spcBef>
            </a:pPr>
            <a:endParaRPr sz="1400" dirty="0">
              <a:latin typeface="Calibri"/>
              <a:cs typeface="Calibri"/>
            </a:endParaRPr>
          </a:p>
        </p:txBody>
      </p:sp>
      <p:pic>
        <p:nvPicPr>
          <p:cNvPr id="21" name="Picture 20">
            <a:extLst>
              <a:ext uri="{FF2B5EF4-FFF2-40B4-BE49-F238E27FC236}">
                <a16:creationId xmlns:a16="http://schemas.microsoft.com/office/drawing/2014/main" id="{500409A7-4154-CA5F-27A6-5E6C4F411563}"/>
              </a:ext>
            </a:extLst>
          </p:cNvPr>
          <p:cNvPicPr>
            <a:picLocks noChangeAspect="1"/>
          </p:cNvPicPr>
          <p:nvPr/>
        </p:nvPicPr>
        <p:blipFill>
          <a:blip r:embed="rId2"/>
          <a:stretch>
            <a:fillRect/>
          </a:stretch>
        </p:blipFill>
        <p:spPr>
          <a:xfrm>
            <a:off x="487234" y="2856337"/>
            <a:ext cx="3995927" cy="6618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Picture 22">
            <a:extLst>
              <a:ext uri="{FF2B5EF4-FFF2-40B4-BE49-F238E27FC236}">
                <a16:creationId xmlns:a16="http://schemas.microsoft.com/office/drawing/2014/main" id="{A5D8885F-7A4F-5C56-07DC-91BE449B9CEA}"/>
              </a:ext>
            </a:extLst>
          </p:cNvPr>
          <p:cNvPicPr>
            <a:picLocks noChangeAspect="1"/>
          </p:cNvPicPr>
          <p:nvPr/>
        </p:nvPicPr>
        <p:blipFill>
          <a:blip r:embed="rId3"/>
          <a:stretch>
            <a:fillRect/>
          </a:stretch>
        </p:blipFill>
        <p:spPr>
          <a:xfrm>
            <a:off x="5112839" y="2680214"/>
            <a:ext cx="2591162" cy="6954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 name="Picture 24">
            <a:extLst>
              <a:ext uri="{FF2B5EF4-FFF2-40B4-BE49-F238E27FC236}">
                <a16:creationId xmlns:a16="http://schemas.microsoft.com/office/drawing/2014/main" id="{5A530925-06DD-2CF2-7121-A31D04CAC639}"/>
              </a:ext>
            </a:extLst>
          </p:cNvPr>
          <p:cNvPicPr>
            <a:picLocks noChangeAspect="1"/>
          </p:cNvPicPr>
          <p:nvPr/>
        </p:nvPicPr>
        <p:blipFill>
          <a:blip r:embed="rId4"/>
          <a:stretch>
            <a:fillRect/>
          </a:stretch>
        </p:blipFill>
        <p:spPr>
          <a:xfrm>
            <a:off x="4892030" y="4006562"/>
            <a:ext cx="3704848" cy="17404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Picture 26">
            <a:extLst>
              <a:ext uri="{FF2B5EF4-FFF2-40B4-BE49-F238E27FC236}">
                <a16:creationId xmlns:a16="http://schemas.microsoft.com/office/drawing/2014/main" id="{A15F3662-02CE-B9E0-3882-7DB31E39E8DB}"/>
              </a:ext>
            </a:extLst>
          </p:cNvPr>
          <p:cNvPicPr>
            <a:picLocks noChangeAspect="1"/>
          </p:cNvPicPr>
          <p:nvPr/>
        </p:nvPicPr>
        <p:blipFill>
          <a:blip r:embed="rId5"/>
          <a:stretch>
            <a:fillRect/>
          </a:stretch>
        </p:blipFill>
        <p:spPr>
          <a:xfrm>
            <a:off x="422271" y="4700777"/>
            <a:ext cx="3527293" cy="4800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9" name="Straight Arrow Connector 28">
            <a:extLst>
              <a:ext uri="{FF2B5EF4-FFF2-40B4-BE49-F238E27FC236}">
                <a16:creationId xmlns:a16="http://schemas.microsoft.com/office/drawing/2014/main" id="{6A5DA9A7-6DA4-9A2D-F8D7-19CF1A0B4264}"/>
              </a:ext>
            </a:extLst>
          </p:cNvPr>
          <p:cNvCxnSpPr>
            <a:cxnSpLocks/>
          </p:cNvCxnSpPr>
          <p:nvPr/>
        </p:nvCxnSpPr>
        <p:spPr>
          <a:xfrm>
            <a:off x="2209800" y="3657600"/>
            <a:ext cx="0" cy="9144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32" name="Straight Arrow Connector 31">
            <a:extLst>
              <a:ext uri="{FF2B5EF4-FFF2-40B4-BE49-F238E27FC236}">
                <a16:creationId xmlns:a16="http://schemas.microsoft.com/office/drawing/2014/main" id="{2D359775-92EB-1383-2477-483B8E35041A}"/>
              </a:ext>
            </a:extLst>
          </p:cNvPr>
          <p:cNvCxnSpPr/>
          <p:nvPr/>
        </p:nvCxnSpPr>
        <p:spPr>
          <a:xfrm>
            <a:off x="6400800" y="3518188"/>
            <a:ext cx="0" cy="488374"/>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id="{F5669B5E-48EF-3EC2-B1AC-BEB8F31E4B7E}"/>
              </a:ext>
            </a:extLst>
          </p:cNvPr>
          <p:cNvCxnSpPr/>
          <p:nvPr/>
        </p:nvCxnSpPr>
        <p:spPr>
          <a:xfrm flipH="1">
            <a:off x="4114800" y="4876800"/>
            <a:ext cx="533400"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6253" y="295466"/>
            <a:ext cx="8020684" cy="453390"/>
          </a:xfrm>
          <a:prstGeom prst="rect">
            <a:avLst/>
          </a:prstGeom>
        </p:spPr>
        <p:txBody>
          <a:bodyPr vert="horz" wrap="square" lIns="0" tIns="12700" rIns="0" bIns="0" rtlCol="0">
            <a:spAutoFit/>
          </a:bodyPr>
          <a:lstStyle/>
          <a:p>
            <a:pPr marL="3175000" marR="5080" indent="-3162935">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16</a:t>
            </a:r>
            <a:r>
              <a:rPr sz="1400" b="1" u="none" dirty="0">
                <a:latin typeface="Calibri"/>
                <a:cs typeface="Calibri"/>
              </a:rPr>
              <a:t>:</a:t>
            </a:r>
            <a:r>
              <a:rPr sz="1400" b="1" u="none" spc="-30" dirty="0">
                <a:latin typeface="Calibri"/>
                <a:cs typeface="Calibri"/>
              </a:rPr>
              <a:t> </a:t>
            </a:r>
            <a:r>
              <a:rPr sz="1400" u="none" dirty="0">
                <a:latin typeface="Calibri"/>
                <a:cs typeface="Calibri"/>
              </a:rPr>
              <a:t>Once</a:t>
            </a:r>
            <a:r>
              <a:rPr sz="1400" u="none" spc="-20" dirty="0">
                <a:latin typeface="Calibri"/>
                <a:cs typeface="Calibri"/>
              </a:rPr>
              <a:t> </a:t>
            </a:r>
            <a:r>
              <a:rPr sz="1400" u="none" dirty="0">
                <a:latin typeface="Calibri"/>
                <a:cs typeface="Calibri"/>
              </a:rPr>
              <a:t>all</a:t>
            </a:r>
            <a:r>
              <a:rPr sz="1400" u="none" spc="-25" dirty="0">
                <a:latin typeface="Calibri"/>
                <a:cs typeface="Calibri"/>
              </a:rPr>
              <a:t> </a:t>
            </a:r>
            <a:r>
              <a:rPr sz="1400" u="none" spc="-10" dirty="0">
                <a:latin typeface="Calibri"/>
                <a:cs typeface="Calibri"/>
              </a:rPr>
              <a:t>information</a:t>
            </a:r>
            <a:r>
              <a:rPr sz="1400" u="none" spc="-55" dirty="0">
                <a:latin typeface="Calibri"/>
                <a:cs typeface="Calibri"/>
              </a:rPr>
              <a:t> </a:t>
            </a:r>
            <a:r>
              <a:rPr sz="1400" u="none" dirty="0">
                <a:latin typeface="Calibri"/>
                <a:cs typeface="Calibri"/>
              </a:rPr>
              <a:t>has</a:t>
            </a:r>
            <a:r>
              <a:rPr sz="1400" u="none" spc="-20" dirty="0">
                <a:latin typeface="Calibri"/>
                <a:cs typeface="Calibri"/>
              </a:rPr>
              <a:t> </a:t>
            </a:r>
            <a:r>
              <a:rPr sz="1400" u="none" dirty="0">
                <a:latin typeface="Calibri"/>
                <a:cs typeface="Calibri"/>
              </a:rPr>
              <a:t>been</a:t>
            </a:r>
            <a:r>
              <a:rPr sz="1400" u="none" spc="-25" dirty="0">
                <a:latin typeface="Calibri"/>
                <a:cs typeface="Calibri"/>
              </a:rPr>
              <a:t> </a:t>
            </a:r>
            <a:r>
              <a:rPr sz="1400" u="none" dirty="0">
                <a:latin typeface="Calibri"/>
                <a:cs typeface="Calibri"/>
              </a:rPr>
              <a:t>entered</a:t>
            </a:r>
            <a:r>
              <a:rPr sz="1400" u="none" spc="-10" dirty="0">
                <a:latin typeface="Calibri"/>
                <a:cs typeface="Calibri"/>
              </a:rPr>
              <a:t> (except</a:t>
            </a:r>
            <a:r>
              <a:rPr sz="1400" u="none" spc="-15" dirty="0">
                <a:latin typeface="Calibri"/>
                <a:cs typeface="Calibri"/>
              </a:rPr>
              <a:t> </a:t>
            </a:r>
            <a:r>
              <a:rPr sz="1400" u="none" dirty="0">
                <a:latin typeface="Calibri"/>
                <a:cs typeface="Calibri"/>
              </a:rPr>
              <a:t>for</a:t>
            </a:r>
            <a:r>
              <a:rPr sz="1400" u="none" spc="-55" dirty="0">
                <a:latin typeface="Calibri"/>
                <a:cs typeface="Calibri"/>
              </a:rPr>
              <a:t> </a:t>
            </a:r>
            <a:r>
              <a:rPr sz="1400" u="none" dirty="0">
                <a:latin typeface="Calibri"/>
                <a:cs typeface="Calibri"/>
              </a:rPr>
              <a:t>a</a:t>
            </a:r>
            <a:r>
              <a:rPr sz="1400" u="none" spc="-35" dirty="0">
                <a:latin typeface="Calibri"/>
                <a:cs typeface="Calibri"/>
              </a:rPr>
              <a:t> </a:t>
            </a:r>
            <a:r>
              <a:rPr sz="1400" u="none" dirty="0">
                <a:latin typeface="Calibri"/>
                <a:cs typeface="Calibri"/>
              </a:rPr>
              <a:t>room</a:t>
            </a:r>
            <a:r>
              <a:rPr sz="1400" u="none" spc="-50" dirty="0">
                <a:latin typeface="Calibri"/>
                <a:cs typeface="Calibri"/>
              </a:rPr>
              <a:t> </a:t>
            </a:r>
            <a:r>
              <a:rPr sz="1400" u="none" dirty="0">
                <a:latin typeface="Calibri"/>
                <a:cs typeface="Calibri"/>
              </a:rPr>
              <a:t>assignment,</a:t>
            </a:r>
            <a:r>
              <a:rPr sz="1400" u="none" spc="-15" dirty="0">
                <a:latin typeface="Calibri"/>
                <a:cs typeface="Calibri"/>
              </a:rPr>
              <a:t> </a:t>
            </a:r>
            <a:r>
              <a:rPr sz="1400" u="none" dirty="0">
                <a:latin typeface="Calibri"/>
                <a:cs typeface="Calibri"/>
              </a:rPr>
              <a:t>if</a:t>
            </a:r>
            <a:r>
              <a:rPr sz="1400" u="none" spc="-40" dirty="0">
                <a:latin typeface="Calibri"/>
                <a:cs typeface="Calibri"/>
              </a:rPr>
              <a:t> </a:t>
            </a:r>
            <a:r>
              <a:rPr sz="1400" u="none" spc="-10" dirty="0">
                <a:latin typeface="Calibri"/>
                <a:cs typeface="Calibri"/>
              </a:rPr>
              <a:t>applicable), </a:t>
            </a:r>
            <a:r>
              <a:rPr sz="1400" u="none" dirty="0">
                <a:latin typeface="Calibri"/>
                <a:cs typeface="Calibri"/>
              </a:rPr>
              <a:t>click</a:t>
            </a:r>
            <a:r>
              <a:rPr sz="1400" u="none" spc="-40" dirty="0">
                <a:latin typeface="Calibri"/>
                <a:cs typeface="Calibri"/>
              </a:rPr>
              <a:t> </a:t>
            </a:r>
            <a:r>
              <a:rPr sz="1400" u="none" dirty="0">
                <a:latin typeface="Calibri"/>
                <a:cs typeface="Calibri"/>
              </a:rPr>
              <a:t>“Save”</a:t>
            </a:r>
            <a:r>
              <a:rPr sz="1400" u="none" spc="-35" dirty="0">
                <a:latin typeface="Calibri"/>
                <a:cs typeface="Calibri"/>
              </a:rPr>
              <a:t> </a:t>
            </a:r>
            <a:r>
              <a:rPr sz="1400" u="none" dirty="0">
                <a:latin typeface="Calibri"/>
                <a:cs typeface="Calibri"/>
              </a:rPr>
              <a:t>to</a:t>
            </a:r>
            <a:r>
              <a:rPr sz="1400" u="none" spc="-35" dirty="0">
                <a:latin typeface="Calibri"/>
                <a:cs typeface="Calibri"/>
              </a:rPr>
              <a:t> </a:t>
            </a:r>
            <a:r>
              <a:rPr sz="1400" u="none" spc="-25" dirty="0">
                <a:latin typeface="Calibri"/>
                <a:cs typeface="Calibri"/>
              </a:rPr>
              <a:t>be </a:t>
            </a:r>
            <a:r>
              <a:rPr sz="1400" u="none" spc="-10" dirty="0">
                <a:latin typeface="Calibri"/>
                <a:cs typeface="Calibri"/>
              </a:rPr>
              <a:t>taken</a:t>
            </a:r>
            <a:r>
              <a:rPr sz="1400" u="none" spc="-35" dirty="0">
                <a:latin typeface="Calibri"/>
                <a:cs typeface="Calibri"/>
              </a:rPr>
              <a:t> </a:t>
            </a:r>
            <a:r>
              <a:rPr sz="1400" u="none" dirty="0">
                <a:latin typeface="Calibri"/>
                <a:cs typeface="Calibri"/>
              </a:rPr>
              <a:t>back</a:t>
            </a:r>
            <a:r>
              <a:rPr sz="1400" u="none" spc="-45" dirty="0">
                <a:latin typeface="Calibri"/>
                <a:cs typeface="Calibri"/>
              </a:rPr>
              <a:t> </a:t>
            </a:r>
            <a:r>
              <a:rPr sz="1400" u="none" dirty="0">
                <a:latin typeface="Calibri"/>
                <a:cs typeface="Calibri"/>
              </a:rPr>
              <a:t>to</a:t>
            </a:r>
            <a:r>
              <a:rPr sz="1400" u="none" spc="-45" dirty="0">
                <a:latin typeface="Calibri"/>
                <a:cs typeface="Calibri"/>
              </a:rPr>
              <a:t> </a:t>
            </a:r>
            <a:r>
              <a:rPr sz="1400" u="none" dirty="0">
                <a:latin typeface="Calibri"/>
                <a:cs typeface="Calibri"/>
              </a:rPr>
              <a:t>Screen</a:t>
            </a:r>
            <a:r>
              <a:rPr sz="1400" u="none" spc="-35" dirty="0">
                <a:latin typeface="Calibri"/>
                <a:cs typeface="Calibri"/>
              </a:rPr>
              <a:t> </a:t>
            </a:r>
            <a:r>
              <a:rPr sz="1400" u="none" spc="-25" dirty="0">
                <a:latin typeface="Calibri"/>
                <a:cs typeface="Calibri"/>
              </a:rPr>
              <a:t>2.</a:t>
            </a:r>
            <a:endParaRPr sz="1400">
              <a:latin typeface="Calibri"/>
              <a:cs typeface="Calibri"/>
            </a:endParaRPr>
          </a:p>
        </p:txBody>
      </p:sp>
      <p:sp>
        <p:nvSpPr>
          <p:cNvPr id="3" name="object 3"/>
          <p:cNvSpPr txBox="1"/>
          <p:nvPr/>
        </p:nvSpPr>
        <p:spPr>
          <a:xfrm>
            <a:off x="596169" y="5556761"/>
            <a:ext cx="8145780" cy="666750"/>
          </a:xfrm>
          <a:prstGeom prst="rect">
            <a:avLst/>
          </a:prstGeom>
        </p:spPr>
        <p:txBody>
          <a:bodyPr vert="horz" wrap="square" lIns="0" tIns="12700" rIns="0" bIns="0" rtlCol="0">
            <a:spAutoFit/>
          </a:bodyPr>
          <a:lstStyle/>
          <a:p>
            <a:pPr marL="12065" marR="5080" algn="ctr">
              <a:lnSpc>
                <a:spcPct val="100000"/>
              </a:lnSpc>
              <a:spcBef>
                <a:spcPts val="100"/>
              </a:spcBef>
            </a:pPr>
            <a:r>
              <a:rPr sz="1400" b="1" dirty="0">
                <a:latin typeface="Calibri"/>
                <a:cs typeface="Calibri"/>
              </a:rPr>
              <a:t>Note:</a:t>
            </a:r>
            <a:r>
              <a:rPr sz="1400" b="1" spc="-65" dirty="0">
                <a:latin typeface="Calibri"/>
                <a:cs typeface="Calibri"/>
              </a:rPr>
              <a:t> </a:t>
            </a:r>
            <a:r>
              <a:rPr sz="1400" dirty="0">
                <a:latin typeface="Calibri"/>
                <a:cs typeface="Calibri"/>
              </a:rPr>
              <a:t>Do</a:t>
            </a:r>
            <a:r>
              <a:rPr sz="1400" spc="-40" dirty="0">
                <a:latin typeface="Calibri"/>
                <a:cs typeface="Calibri"/>
              </a:rPr>
              <a:t> </a:t>
            </a:r>
            <a:r>
              <a:rPr sz="1400" dirty="0">
                <a:latin typeface="Calibri"/>
                <a:cs typeface="Calibri"/>
              </a:rPr>
              <a:t>not</a:t>
            </a:r>
            <a:r>
              <a:rPr sz="1400" spc="-40" dirty="0">
                <a:latin typeface="Calibri"/>
                <a:cs typeface="Calibri"/>
              </a:rPr>
              <a:t> </a:t>
            </a:r>
            <a:r>
              <a:rPr sz="1400" spc="-10" dirty="0">
                <a:latin typeface="Calibri"/>
                <a:cs typeface="Calibri"/>
              </a:rPr>
              <a:t>attempt</a:t>
            </a:r>
            <a:r>
              <a:rPr sz="1400" spc="-20" dirty="0">
                <a:latin typeface="Calibri"/>
                <a:cs typeface="Calibri"/>
              </a:rPr>
              <a:t> </a:t>
            </a:r>
            <a:r>
              <a:rPr sz="1400" dirty="0">
                <a:latin typeface="Calibri"/>
                <a:cs typeface="Calibri"/>
              </a:rPr>
              <a:t>to</a:t>
            </a:r>
            <a:r>
              <a:rPr sz="1400" spc="-40" dirty="0">
                <a:latin typeface="Calibri"/>
                <a:cs typeface="Calibri"/>
              </a:rPr>
              <a:t> </a:t>
            </a:r>
            <a:r>
              <a:rPr sz="1400" dirty="0">
                <a:latin typeface="Calibri"/>
                <a:cs typeface="Calibri"/>
              </a:rPr>
              <a:t>add</a:t>
            </a:r>
            <a:r>
              <a:rPr sz="1400" spc="-25" dirty="0">
                <a:latin typeface="Calibri"/>
                <a:cs typeface="Calibri"/>
              </a:rPr>
              <a:t> </a:t>
            </a:r>
            <a:r>
              <a:rPr sz="1400" dirty="0">
                <a:latin typeface="Calibri"/>
                <a:cs typeface="Calibri"/>
              </a:rPr>
              <a:t>a</a:t>
            </a:r>
            <a:r>
              <a:rPr sz="1400" spc="-40" dirty="0">
                <a:latin typeface="Calibri"/>
                <a:cs typeface="Calibri"/>
              </a:rPr>
              <a:t> </a:t>
            </a:r>
            <a:r>
              <a:rPr sz="1400" dirty="0">
                <a:latin typeface="Calibri"/>
                <a:cs typeface="Calibri"/>
              </a:rPr>
              <a:t>room</a:t>
            </a:r>
            <a:r>
              <a:rPr sz="1400" spc="-65" dirty="0">
                <a:latin typeface="Calibri"/>
                <a:cs typeface="Calibri"/>
              </a:rPr>
              <a:t> </a:t>
            </a:r>
            <a:r>
              <a:rPr sz="1400" dirty="0">
                <a:latin typeface="Calibri"/>
                <a:cs typeface="Calibri"/>
              </a:rPr>
              <a:t>assignment</a:t>
            </a:r>
            <a:r>
              <a:rPr sz="1400" spc="-20" dirty="0">
                <a:latin typeface="Calibri"/>
                <a:cs typeface="Calibri"/>
              </a:rPr>
              <a:t> </a:t>
            </a:r>
            <a:r>
              <a:rPr sz="1400" spc="-10" dirty="0">
                <a:latin typeface="Calibri"/>
                <a:cs typeface="Calibri"/>
              </a:rPr>
              <a:t>before</a:t>
            </a:r>
            <a:r>
              <a:rPr sz="1400" spc="-40" dirty="0">
                <a:latin typeface="Calibri"/>
                <a:cs typeface="Calibri"/>
              </a:rPr>
              <a:t> </a:t>
            </a:r>
            <a:r>
              <a:rPr sz="1400" spc="-10" dirty="0">
                <a:latin typeface="Calibri"/>
                <a:cs typeface="Calibri"/>
              </a:rPr>
              <a:t>completing</a:t>
            </a:r>
            <a:r>
              <a:rPr sz="1400" spc="-30"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Save</a:t>
            </a:r>
            <a:r>
              <a:rPr sz="1400" spc="-40" dirty="0">
                <a:latin typeface="Calibri"/>
                <a:cs typeface="Calibri"/>
              </a:rPr>
              <a:t> </a:t>
            </a:r>
            <a:r>
              <a:rPr sz="1400" dirty="0">
                <a:latin typeface="Calibri"/>
                <a:cs typeface="Calibri"/>
              </a:rPr>
              <a:t>steps.</a:t>
            </a:r>
            <a:r>
              <a:rPr sz="1400" spc="-35" dirty="0">
                <a:latin typeface="Calibri"/>
                <a:cs typeface="Calibri"/>
              </a:rPr>
              <a:t> </a:t>
            </a:r>
            <a:r>
              <a:rPr sz="1400" dirty="0">
                <a:latin typeface="Calibri"/>
                <a:cs typeface="Calibri"/>
              </a:rPr>
              <a:t>Adding</a:t>
            </a:r>
            <a:r>
              <a:rPr sz="1400" spc="-30" dirty="0">
                <a:latin typeface="Calibri"/>
                <a:cs typeface="Calibri"/>
              </a:rPr>
              <a:t> </a:t>
            </a:r>
            <a:r>
              <a:rPr sz="1400" dirty="0">
                <a:latin typeface="Calibri"/>
                <a:cs typeface="Calibri"/>
              </a:rPr>
              <a:t>a</a:t>
            </a:r>
            <a:r>
              <a:rPr sz="1400" spc="-25" dirty="0">
                <a:latin typeface="Calibri"/>
                <a:cs typeface="Calibri"/>
              </a:rPr>
              <a:t> </a:t>
            </a:r>
            <a:r>
              <a:rPr sz="1400" dirty="0">
                <a:latin typeface="Calibri"/>
                <a:cs typeface="Calibri"/>
              </a:rPr>
              <a:t>room</a:t>
            </a:r>
            <a:r>
              <a:rPr sz="1400" spc="-65" dirty="0">
                <a:latin typeface="Calibri"/>
                <a:cs typeface="Calibri"/>
              </a:rPr>
              <a:t> </a:t>
            </a:r>
            <a:r>
              <a:rPr sz="1400" dirty="0">
                <a:latin typeface="Calibri"/>
                <a:cs typeface="Calibri"/>
              </a:rPr>
              <a:t>assignment</a:t>
            </a:r>
            <a:r>
              <a:rPr sz="1400" spc="-20" dirty="0">
                <a:latin typeface="Calibri"/>
                <a:cs typeface="Calibri"/>
              </a:rPr>
              <a:t> </a:t>
            </a:r>
            <a:r>
              <a:rPr sz="1400" spc="-25" dirty="0">
                <a:latin typeface="Calibri"/>
                <a:cs typeface="Calibri"/>
              </a:rPr>
              <a:t>at </a:t>
            </a:r>
            <a:r>
              <a:rPr sz="1400" dirty="0">
                <a:latin typeface="Calibri"/>
                <a:cs typeface="Calibri"/>
              </a:rPr>
              <a:t>this</a:t>
            </a:r>
            <a:r>
              <a:rPr sz="1400" spc="-25" dirty="0">
                <a:latin typeface="Calibri"/>
                <a:cs typeface="Calibri"/>
              </a:rPr>
              <a:t> </a:t>
            </a:r>
            <a:r>
              <a:rPr sz="1400" dirty="0">
                <a:latin typeface="Calibri"/>
                <a:cs typeface="Calibri"/>
              </a:rPr>
              <a:t>point</a:t>
            </a:r>
            <a:r>
              <a:rPr sz="1400" spc="-25" dirty="0">
                <a:latin typeface="Calibri"/>
                <a:cs typeface="Calibri"/>
              </a:rPr>
              <a:t> </a:t>
            </a:r>
            <a:r>
              <a:rPr sz="1400" dirty="0">
                <a:latin typeface="Calibri"/>
                <a:cs typeface="Calibri"/>
              </a:rPr>
              <a:t>will</a:t>
            </a:r>
            <a:r>
              <a:rPr sz="1400" spc="-35" dirty="0">
                <a:latin typeface="Calibri"/>
                <a:cs typeface="Calibri"/>
              </a:rPr>
              <a:t> </a:t>
            </a:r>
            <a:r>
              <a:rPr sz="1400" dirty="0">
                <a:latin typeface="Calibri"/>
                <a:cs typeface="Calibri"/>
              </a:rPr>
              <a:t>cause</a:t>
            </a:r>
            <a:r>
              <a:rPr sz="1400" spc="-25" dirty="0">
                <a:latin typeface="Calibri"/>
                <a:cs typeface="Calibri"/>
              </a:rPr>
              <a:t> </a:t>
            </a:r>
            <a:r>
              <a:rPr sz="1400" dirty="0">
                <a:latin typeface="Calibri"/>
                <a:cs typeface="Calibri"/>
              </a:rPr>
              <a:t>an</a:t>
            </a:r>
            <a:r>
              <a:rPr sz="1400" spc="-45" dirty="0">
                <a:latin typeface="Calibri"/>
                <a:cs typeface="Calibri"/>
              </a:rPr>
              <a:t> </a:t>
            </a:r>
            <a:r>
              <a:rPr sz="1400" dirty="0">
                <a:latin typeface="Calibri"/>
                <a:cs typeface="Calibri"/>
              </a:rPr>
              <a:t>error</a:t>
            </a:r>
            <a:r>
              <a:rPr sz="1400" spc="-45" dirty="0">
                <a:latin typeface="Calibri"/>
                <a:cs typeface="Calibri"/>
              </a:rPr>
              <a:t> </a:t>
            </a:r>
            <a:r>
              <a:rPr sz="1400" dirty="0">
                <a:latin typeface="Calibri"/>
                <a:cs typeface="Calibri"/>
              </a:rPr>
              <a:t>that</a:t>
            </a:r>
            <a:r>
              <a:rPr sz="1400" spc="-20" dirty="0">
                <a:latin typeface="Calibri"/>
                <a:cs typeface="Calibri"/>
              </a:rPr>
              <a:t> </a:t>
            </a:r>
            <a:r>
              <a:rPr sz="1400" dirty="0">
                <a:latin typeface="Calibri"/>
                <a:cs typeface="Calibri"/>
              </a:rPr>
              <a:t>will</a:t>
            </a:r>
            <a:r>
              <a:rPr sz="1400" spc="-35" dirty="0">
                <a:latin typeface="Calibri"/>
                <a:cs typeface="Calibri"/>
              </a:rPr>
              <a:t> </a:t>
            </a:r>
            <a:r>
              <a:rPr sz="1400" spc="-10" dirty="0">
                <a:latin typeface="Calibri"/>
                <a:cs typeface="Calibri"/>
              </a:rPr>
              <a:t>prevent</a:t>
            </a:r>
            <a:r>
              <a:rPr sz="1400" spc="-15"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room</a:t>
            </a:r>
            <a:r>
              <a:rPr sz="1400" spc="-65" dirty="0">
                <a:latin typeface="Calibri"/>
                <a:cs typeface="Calibri"/>
              </a:rPr>
              <a:t> </a:t>
            </a:r>
            <a:r>
              <a:rPr sz="1400" dirty="0">
                <a:latin typeface="Calibri"/>
                <a:cs typeface="Calibri"/>
              </a:rPr>
              <a:t>from</a:t>
            </a:r>
            <a:r>
              <a:rPr sz="1400" spc="-60" dirty="0">
                <a:latin typeface="Calibri"/>
                <a:cs typeface="Calibri"/>
              </a:rPr>
              <a:t> </a:t>
            </a:r>
            <a:r>
              <a:rPr sz="1400" dirty="0">
                <a:latin typeface="Calibri"/>
                <a:cs typeface="Calibri"/>
              </a:rPr>
              <a:t>being</a:t>
            </a:r>
            <a:r>
              <a:rPr sz="1400" spc="-20" dirty="0">
                <a:latin typeface="Calibri"/>
                <a:cs typeface="Calibri"/>
              </a:rPr>
              <a:t> </a:t>
            </a:r>
            <a:r>
              <a:rPr sz="1400" dirty="0">
                <a:latin typeface="Calibri"/>
                <a:cs typeface="Calibri"/>
              </a:rPr>
              <a:t>assigned</a:t>
            </a:r>
            <a:r>
              <a:rPr sz="1400" spc="-20" dirty="0">
                <a:latin typeface="Calibri"/>
                <a:cs typeface="Calibri"/>
              </a:rPr>
              <a:t> </a:t>
            </a:r>
            <a:r>
              <a:rPr sz="1400" spc="-10" dirty="0">
                <a:latin typeface="Calibri"/>
                <a:cs typeface="Calibri"/>
              </a:rPr>
              <a:t>correctly</a:t>
            </a:r>
            <a:r>
              <a:rPr sz="1400" spc="-35"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section</a:t>
            </a:r>
            <a:r>
              <a:rPr sz="1400" spc="-35" dirty="0">
                <a:latin typeface="Calibri"/>
                <a:cs typeface="Calibri"/>
              </a:rPr>
              <a:t> </a:t>
            </a:r>
            <a:r>
              <a:rPr sz="1400" dirty="0">
                <a:latin typeface="Calibri"/>
                <a:cs typeface="Calibri"/>
              </a:rPr>
              <a:t>and</a:t>
            </a:r>
            <a:r>
              <a:rPr sz="1400" spc="-30" dirty="0">
                <a:latin typeface="Calibri"/>
                <a:cs typeface="Calibri"/>
              </a:rPr>
              <a:t> </a:t>
            </a:r>
            <a:r>
              <a:rPr sz="1400" spc="-20" dirty="0">
                <a:latin typeface="Calibri"/>
                <a:cs typeface="Calibri"/>
              </a:rPr>
              <a:t>will </a:t>
            </a:r>
            <a:r>
              <a:rPr sz="1400" dirty="0">
                <a:latin typeface="Calibri"/>
                <a:cs typeface="Calibri"/>
              </a:rPr>
              <a:t>cause</a:t>
            </a:r>
            <a:r>
              <a:rPr sz="1400" spc="-20"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room</a:t>
            </a:r>
            <a:r>
              <a:rPr sz="1400" spc="-45" dirty="0">
                <a:latin typeface="Calibri"/>
                <a:cs typeface="Calibri"/>
              </a:rPr>
              <a:t> </a:t>
            </a:r>
            <a:r>
              <a:rPr sz="1400" dirty="0">
                <a:latin typeface="Calibri"/>
                <a:cs typeface="Calibri"/>
              </a:rPr>
              <a:t>to</a:t>
            </a:r>
            <a:r>
              <a:rPr sz="1400" spc="-30" dirty="0">
                <a:latin typeface="Calibri"/>
                <a:cs typeface="Calibri"/>
              </a:rPr>
              <a:t> </a:t>
            </a:r>
            <a:r>
              <a:rPr sz="1400" dirty="0">
                <a:latin typeface="Calibri"/>
                <a:cs typeface="Calibri"/>
              </a:rPr>
              <a:t>not</a:t>
            </a:r>
            <a:r>
              <a:rPr sz="1400" spc="-35" dirty="0">
                <a:latin typeface="Calibri"/>
                <a:cs typeface="Calibri"/>
              </a:rPr>
              <a:t> </a:t>
            </a:r>
            <a:r>
              <a:rPr sz="1400" spc="-10" dirty="0">
                <a:latin typeface="Calibri"/>
                <a:cs typeface="Calibri"/>
              </a:rPr>
              <a:t>display</a:t>
            </a:r>
            <a:r>
              <a:rPr sz="1400" spc="-15" dirty="0">
                <a:latin typeface="Calibri"/>
                <a:cs typeface="Calibri"/>
              </a:rPr>
              <a:t> </a:t>
            </a:r>
            <a:r>
              <a:rPr sz="1400" dirty="0">
                <a:latin typeface="Calibri"/>
                <a:cs typeface="Calibri"/>
              </a:rPr>
              <a:t>in</a:t>
            </a:r>
            <a:r>
              <a:rPr sz="1400" spc="-25" dirty="0">
                <a:latin typeface="Calibri"/>
                <a:cs typeface="Calibri"/>
              </a:rPr>
              <a:t> </a:t>
            </a:r>
            <a:r>
              <a:rPr sz="1400" spc="-20" dirty="0">
                <a:latin typeface="Calibri"/>
                <a:cs typeface="Calibri"/>
              </a:rPr>
              <a:t>myUK.</a:t>
            </a:r>
            <a:endParaRPr sz="1400" dirty="0">
              <a:latin typeface="Calibri"/>
              <a:cs typeface="Calibri"/>
            </a:endParaRPr>
          </a:p>
        </p:txBody>
      </p:sp>
      <p:pic>
        <p:nvPicPr>
          <p:cNvPr id="12" name="Picture 11">
            <a:extLst>
              <a:ext uri="{FF2B5EF4-FFF2-40B4-BE49-F238E27FC236}">
                <a16:creationId xmlns:a16="http://schemas.microsoft.com/office/drawing/2014/main" id="{25F8D34C-7AD8-0706-829E-12C79C7EB575}"/>
              </a:ext>
            </a:extLst>
          </p:cNvPr>
          <p:cNvPicPr>
            <a:picLocks noChangeAspect="1"/>
          </p:cNvPicPr>
          <p:nvPr/>
        </p:nvPicPr>
        <p:blipFill>
          <a:blip r:embed="rId2"/>
          <a:stretch>
            <a:fillRect/>
          </a:stretch>
        </p:blipFill>
        <p:spPr>
          <a:xfrm>
            <a:off x="62385" y="1143000"/>
            <a:ext cx="9019229" cy="4327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4" name="Straight Arrow Connector 13">
            <a:extLst>
              <a:ext uri="{FF2B5EF4-FFF2-40B4-BE49-F238E27FC236}">
                <a16:creationId xmlns:a16="http://schemas.microsoft.com/office/drawing/2014/main" id="{CCAB9CB8-6EA5-A26C-7F24-8E1E184C6A8E}"/>
              </a:ext>
            </a:extLst>
          </p:cNvPr>
          <p:cNvCxnSpPr/>
          <p:nvPr/>
        </p:nvCxnSpPr>
        <p:spPr>
          <a:xfrm>
            <a:off x="7924800" y="4800600"/>
            <a:ext cx="602137"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0768" y="295466"/>
            <a:ext cx="7522463" cy="443711"/>
          </a:xfrm>
          <a:prstGeom prst="rect">
            <a:avLst/>
          </a:prstGeom>
        </p:spPr>
        <p:txBody>
          <a:bodyPr vert="horz" wrap="square" lIns="0" tIns="12700" rIns="0" bIns="0" rtlCol="0">
            <a:spAutoFit/>
          </a:bodyPr>
          <a:lstStyle/>
          <a:p>
            <a:pPr marL="12700" algn="ctr">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17</a:t>
            </a:r>
            <a:r>
              <a:rPr sz="1400" b="1" u="none" dirty="0">
                <a:latin typeface="Calibri"/>
                <a:cs typeface="Calibri"/>
              </a:rPr>
              <a:t>:</a:t>
            </a:r>
            <a:r>
              <a:rPr sz="1400" b="1" u="none" spc="-35" dirty="0">
                <a:latin typeface="Calibri"/>
                <a:cs typeface="Calibri"/>
              </a:rPr>
              <a:t> </a:t>
            </a:r>
            <a:r>
              <a:rPr lang="en-US" sz="1400" b="1" spc="-35" dirty="0">
                <a:latin typeface="Calibri"/>
                <a:cs typeface="Calibri"/>
              </a:rPr>
              <a:t> </a:t>
            </a:r>
            <a:r>
              <a:rPr lang="en-US" sz="1400" spc="-35" dirty="0">
                <a:latin typeface="Calibri"/>
                <a:cs typeface="Calibri"/>
              </a:rPr>
              <a:t>Each section is required to have a Primary Instructor Assigned to gain access to Canvas, Class Rolls, Title IV Verification, and to allow students to request accommodations from the DRC. </a:t>
            </a:r>
          </a:p>
        </p:txBody>
      </p:sp>
      <p:sp>
        <p:nvSpPr>
          <p:cNvPr id="13" name="object 13"/>
          <p:cNvSpPr txBox="1"/>
          <p:nvPr/>
        </p:nvSpPr>
        <p:spPr>
          <a:xfrm>
            <a:off x="759425" y="1999879"/>
            <a:ext cx="7511415" cy="457176"/>
          </a:xfrm>
          <a:prstGeom prst="rect">
            <a:avLst/>
          </a:prstGeom>
        </p:spPr>
        <p:txBody>
          <a:bodyPr vert="horz" wrap="square" lIns="0" tIns="13335" rIns="0" bIns="0" rtlCol="0">
            <a:spAutoFit/>
          </a:bodyPr>
          <a:lstStyle/>
          <a:p>
            <a:pPr marL="2472055" marR="5080" indent="-2459990" algn="l">
              <a:lnSpc>
                <a:spcPct val="100000"/>
              </a:lnSpc>
              <a:spcBef>
                <a:spcPts val="105"/>
              </a:spcBef>
            </a:pPr>
            <a:r>
              <a:rPr lang="en-US" sz="1400" spc="-10" dirty="0">
                <a:latin typeface="Calibri"/>
                <a:cs typeface="Calibri"/>
              </a:rPr>
              <a:t>To assign a Primary Instructor, click the ‘Change Primary Instructor’ button. A pop-up will appear and you</a:t>
            </a:r>
          </a:p>
          <a:p>
            <a:pPr marL="2472055" marR="5080" indent="-2459990" algn="l">
              <a:lnSpc>
                <a:spcPct val="100000"/>
              </a:lnSpc>
              <a:spcBef>
                <a:spcPts val="105"/>
              </a:spcBef>
            </a:pPr>
            <a:r>
              <a:rPr lang="en-US" sz="1400" spc="-10" dirty="0">
                <a:latin typeface="Calibri"/>
                <a:cs typeface="Calibri"/>
              </a:rPr>
              <a:t> can select the correct instructor from the drop-down. Click the green checkmark to save your choice.</a:t>
            </a:r>
            <a:endParaRPr sz="1400" dirty="0">
              <a:latin typeface="Calibri"/>
              <a:cs typeface="Calibri"/>
            </a:endParaRPr>
          </a:p>
        </p:txBody>
      </p:sp>
      <p:sp>
        <p:nvSpPr>
          <p:cNvPr id="14" name="object 14"/>
          <p:cNvSpPr txBox="1"/>
          <p:nvPr/>
        </p:nvSpPr>
        <p:spPr>
          <a:xfrm>
            <a:off x="1066800" y="4745849"/>
            <a:ext cx="6649084" cy="1559401"/>
          </a:xfrm>
          <a:prstGeom prst="rect">
            <a:avLst/>
          </a:prstGeom>
        </p:spPr>
        <p:txBody>
          <a:bodyPr vert="horz" wrap="square" lIns="0" tIns="12700" rIns="0" bIns="0" rtlCol="0">
            <a:spAutoFit/>
          </a:bodyPr>
          <a:lstStyle/>
          <a:p>
            <a:pPr marL="12700">
              <a:lnSpc>
                <a:spcPct val="100000"/>
              </a:lnSpc>
              <a:spcBef>
                <a:spcPts val="100"/>
              </a:spcBef>
            </a:pPr>
            <a:r>
              <a:rPr lang="en-US" sz="1400" b="1" u="sng" dirty="0">
                <a:latin typeface="Calibri"/>
                <a:cs typeface="Calibri"/>
              </a:rPr>
              <a:t>Important Information:</a:t>
            </a:r>
          </a:p>
          <a:p>
            <a:pPr marL="298450" indent="-285750">
              <a:lnSpc>
                <a:spcPct val="100000"/>
              </a:lnSpc>
              <a:spcBef>
                <a:spcPts val="100"/>
              </a:spcBef>
              <a:buFont typeface="Arial" panose="020B0604020202020204" pitchFamily="34" charset="0"/>
              <a:buChar char="•"/>
            </a:pPr>
            <a:r>
              <a:rPr lang="en-US" sz="1400" dirty="0">
                <a:latin typeface="Calibri"/>
                <a:cs typeface="Calibri"/>
              </a:rPr>
              <a:t>If you do not have any instructor assigned when building the course, you can ignore this step for now.</a:t>
            </a:r>
          </a:p>
          <a:p>
            <a:pPr marL="298450" indent="-285750">
              <a:lnSpc>
                <a:spcPct val="100000"/>
              </a:lnSpc>
              <a:spcBef>
                <a:spcPts val="100"/>
              </a:spcBef>
              <a:buFont typeface="Arial" panose="020B0604020202020204" pitchFamily="34" charset="0"/>
              <a:buChar char="•"/>
            </a:pPr>
            <a:r>
              <a:rPr lang="en-US" sz="1400" dirty="0">
                <a:latin typeface="Calibri"/>
                <a:cs typeface="Calibri"/>
              </a:rPr>
              <a:t>If you have only one instructor assigned, ZEVPLAN will automatically assign them as Primary Instructor by saving on Screen 2</a:t>
            </a:r>
          </a:p>
          <a:p>
            <a:pPr marL="298450" indent="-285750">
              <a:lnSpc>
                <a:spcPct val="100000"/>
              </a:lnSpc>
              <a:spcBef>
                <a:spcPts val="100"/>
              </a:spcBef>
              <a:buFont typeface="Arial" panose="020B0604020202020204" pitchFamily="34" charset="0"/>
              <a:buChar char="•"/>
            </a:pPr>
            <a:r>
              <a:rPr lang="en-US" sz="1400" dirty="0">
                <a:latin typeface="Calibri"/>
                <a:cs typeface="Calibri"/>
              </a:rPr>
              <a:t>If you have multiple instructors assigned, then you will not be able to save on Screen 2 until one is selected as Primary Instructor.</a:t>
            </a:r>
            <a:endParaRPr sz="1400" dirty="0">
              <a:latin typeface="Calibri"/>
              <a:cs typeface="Calibri"/>
            </a:endParaRPr>
          </a:p>
        </p:txBody>
      </p:sp>
      <p:pic>
        <p:nvPicPr>
          <p:cNvPr id="16" name="Picture 15">
            <a:extLst>
              <a:ext uri="{FF2B5EF4-FFF2-40B4-BE49-F238E27FC236}">
                <a16:creationId xmlns:a16="http://schemas.microsoft.com/office/drawing/2014/main" id="{342A5942-AAB1-6105-A3A6-1571F6A6338C}"/>
              </a:ext>
            </a:extLst>
          </p:cNvPr>
          <p:cNvPicPr>
            <a:picLocks noChangeAspect="1"/>
          </p:cNvPicPr>
          <p:nvPr/>
        </p:nvPicPr>
        <p:blipFill>
          <a:blip r:embed="rId2"/>
          <a:stretch>
            <a:fillRect/>
          </a:stretch>
        </p:blipFill>
        <p:spPr>
          <a:xfrm>
            <a:off x="1676400" y="770644"/>
            <a:ext cx="5315692" cy="11812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8" name="Straight Arrow Connector 17">
            <a:extLst>
              <a:ext uri="{FF2B5EF4-FFF2-40B4-BE49-F238E27FC236}">
                <a16:creationId xmlns:a16="http://schemas.microsoft.com/office/drawing/2014/main" id="{9A4D1963-B4E8-41CE-F039-39FF3C355F57}"/>
              </a:ext>
            </a:extLst>
          </p:cNvPr>
          <p:cNvCxnSpPr/>
          <p:nvPr/>
        </p:nvCxnSpPr>
        <p:spPr>
          <a:xfrm flipH="1">
            <a:off x="4515132" y="1676400"/>
            <a:ext cx="818867"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pic>
        <p:nvPicPr>
          <p:cNvPr id="20" name="Picture 19">
            <a:extLst>
              <a:ext uri="{FF2B5EF4-FFF2-40B4-BE49-F238E27FC236}">
                <a16:creationId xmlns:a16="http://schemas.microsoft.com/office/drawing/2014/main" id="{B9AC6D03-C2C5-4164-F880-0448A3132622}"/>
              </a:ext>
            </a:extLst>
          </p:cNvPr>
          <p:cNvPicPr>
            <a:picLocks noChangeAspect="1"/>
          </p:cNvPicPr>
          <p:nvPr/>
        </p:nvPicPr>
        <p:blipFill>
          <a:blip r:embed="rId3"/>
          <a:stretch>
            <a:fillRect/>
          </a:stretch>
        </p:blipFill>
        <p:spPr>
          <a:xfrm>
            <a:off x="1390932" y="2641285"/>
            <a:ext cx="6248400" cy="2040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290" y="459068"/>
            <a:ext cx="7349490" cy="444352"/>
          </a:xfrm>
          <a:prstGeom prst="rect">
            <a:avLst/>
          </a:prstGeom>
        </p:spPr>
        <p:txBody>
          <a:bodyPr vert="horz" wrap="square" lIns="0" tIns="13335" rIns="0" bIns="0" rtlCol="0">
            <a:spAutoFit/>
          </a:bodyPr>
          <a:lstStyle/>
          <a:p>
            <a:pPr marL="12700" algn="ctr">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18</a:t>
            </a:r>
            <a:r>
              <a:rPr sz="1400" b="1" u="none" dirty="0">
                <a:latin typeface="Calibri"/>
                <a:cs typeface="Calibri"/>
              </a:rPr>
              <a:t>:</a:t>
            </a:r>
            <a:r>
              <a:rPr sz="1400" b="1" u="none" spc="-25" dirty="0">
                <a:latin typeface="Calibri"/>
                <a:cs typeface="Calibri"/>
              </a:rPr>
              <a:t> </a:t>
            </a:r>
            <a:r>
              <a:rPr lang="en-US" sz="1400" u="none" dirty="0">
                <a:latin typeface="Calibri"/>
                <a:cs typeface="Calibri"/>
              </a:rPr>
              <a:t>Ensure your selection for Instructional Method is still chosen as it will sometimes clear out. You cannot save on Screen 2 until one is selected (see Step 9 for more details).</a:t>
            </a:r>
            <a:endParaRPr sz="1400" dirty="0">
              <a:latin typeface="Calibri"/>
              <a:cs typeface="Calibri"/>
            </a:endParaRPr>
          </a:p>
        </p:txBody>
      </p:sp>
      <p:pic>
        <p:nvPicPr>
          <p:cNvPr id="6" name="Picture 5">
            <a:extLst>
              <a:ext uri="{FF2B5EF4-FFF2-40B4-BE49-F238E27FC236}">
                <a16:creationId xmlns:a16="http://schemas.microsoft.com/office/drawing/2014/main" id="{9AAE9F6A-BB10-DC11-85C6-F1640153F568}"/>
              </a:ext>
            </a:extLst>
          </p:cNvPr>
          <p:cNvPicPr>
            <a:picLocks noChangeAspect="1"/>
          </p:cNvPicPr>
          <p:nvPr/>
        </p:nvPicPr>
        <p:blipFill>
          <a:blip r:embed="rId2"/>
          <a:stretch>
            <a:fillRect/>
          </a:stretch>
        </p:blipFill>
        <p:spPr>
          <a:xfrm>
            <a:off x="2057400" y="990600"/>
            <a:ext cx="4725059" cy="2076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32D999BE-1A77-9D81-A4E8-7B64A241EC63}"/>
              </a:ext>
            </a:extLst>
          </p:cNvPr>
          <p:cNvSpPr txBox="1"/>
          <p:nvPr/>
        </p:nvSpPr>
        <p:spPr>
          <a:xfrm>
            <a:off x="895290" y="3072916"/>
            <a:ext cx="7639110" cy="307777"/>
          </a:xfrm>
          <a:prstGeom prst="rect">
            <a:avLst/>
          </a:prstGeom>
          <a:noFill/>
        </p:spPr>
        <p:txBody>
          <a:bodyPr wrap="square" rtlCol="0">
            <a:spAutoFit/>
          </a:bodyPr>
          <a:lstStyle/>
          <a:p>
            <a:r>
              <a:rPr lang="en-US" sz="1400" b="1" u="sng" dirty="0">
                <a:latin typeface="+mn-lt"/>
              </a:rPr>
              <a:t>Step 19: </a:t>
            </a:r>
            <a:r>
              <a:rPr lang="en-US" sz="1400" dirty="0">
                <a:latin typeface="+mn-lt"/>
              </a:rPr>
              <a:t>Click the save button in the bottom right corner of the screen to save back to Screen 1.</a:t>
            </a:r>
            <a:endParaRPr lang="en-US" sz="1400" b="1" u="sng" dirty="0">
              <a:latin typeface="+mn-lt"/>
            </a:endParaRPr>
          </a:p>
        </p:txBody>
      </p:sp>
      <p:pic>
        <p:nvPicPr>
          <p:cNvPr id="9" name="Picture 8">
            <a:extLst>
              <a:ext uri="{FF2B5EF4-FFF2-40B4-BE49-F238E27FC236}">
                <a16:creationId xmlns:a16="http://schemas.microsoft.com/office/drawing/2014/main" id="{B3174E30-0018-DF9C-DC52-21E75368EE44}"/>
              </a:ext>
            </a:extLst>
          </p:cNvPr>
          <p:cNvPicPr>
            <a:picLocks noChangeAspect="1"/>
          </p:cNvPicPr>
          <p:nvPr/>
        </p:nvPicPr>
        <p:blipFill>
          <a:blip r:embed="rId3"/>
          <a:stretch>
            <a:fillRect/>
          </a:stretch>
        </p:blipFill>
        <p:spPr>
          <a:xfrm>
            <a:off x="1641153" y="3477308"/>
            <a:ext cx="5857764" cy="24300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Arrow Connector 10">
            <a:extLst>
              <a:ext uri="{FF2B5EF4-FFF2-40B4-BE49-F238E27FC236}">
                <a16:creationId xmlns:a16="http://schemas.microsoft.com/office/drawing/2014/main" id="{336E30F3-B45B-1858-5370-2222D8942DDC}"/>
              </a:ext>
            </a:extLst>
          </p:cNvPr>
          <p:cNvCxnSpPr/>
          <p:nvPr/>
        </p:nvCxnSpPr>
        <p:spPr>
          <a:xfrm>
            <a:off x="6172200" y="5410200"/>
            <a:ext cx="457200" cy="30480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31761" y="2784610"/>
            <a:ext cx="4278630"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Then</a:t>
            </a:r>
            <a:r>
              <a:rPr sz="1400" spc="-30" dirty="0">
                <a:latin typeface="Calibri"/>
                <a:cs typeface="Calibri"/>
              </a:rPr>
              <a:t> </a:t>
            </a:r>
            <a:r>
              <a:rPr sz="1400" dirty="0">
                <a:latin typeface="Calibri"/>
                <a:cs typeface="Calibri"/>
              </a:rPr>
              <a:t>highlight</a:t>
            </a:r>
            <a:r>
              <a:rPr sz="1400" spc="-25"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Event</a:t>
            </a:r>
            <a:r>
              <a:rPr sz="1400" spc="-30" dirty="0">
                <a:latin typeface="Calibri"/>
                <a:cs typeface="Calibri"/>
              </a:rPr>
              <a:t> </a:t>
            </a:r>
            <a:r>
              <a:rPr sz="1400" dirty="0">
                <a:latin typeface="Calibri"/>
                <a:cs typeface="Calibri"/>
              </a:rPr>
              <a:t>on</a:t>
            </a:r>
            <a:r>
              <a:rPr sz="1400" spc="-50" dirty="0">
                <a:latin typeface="Calibri"/>
                <a:cs typeface="Calibri"/>
              </a:rPr>
              <a:t> </a:t>
            </a:r>
            <a:r>
              <a:rPr sz="1400" dirty="0">
                <a:latin typeface="Calibri"/>
                <a:cs typeface="Calibri"/>
              </a:rPr>
              <a:t>Screen</a:t>
            </a:r>
            <a:r>
              <a:rPr sz="1400" spc="-40" dirty="0">
                <a:latin typeface="Calibri"/>
                <a:cs typeface="Calibri"/>
              </a:rPr>
              <a:t> </a:t>
            </a:r>
            <a:r>
              <a:rPr sz="1400" dirty="0">
                <a:latin typeface="Calibri"/>
                <a:cs typeface="Calibri"/>
              </a:rPr>
              <a:t>2</a:t>
            </a:r>
            <a:r>
              <a:rPr sz="1400" spc="-45" dirty="0">
                <a:latin typeface="Calibri"/>
                <a:cs typeface="Calibri"/>
              </a:rPr>
              <a:t> </a:t>
            </a:r>
            <a:r>
              <a:rPr sz="1400" dirty="0">
                <a:latin typeface="Calibri"/>
                <a:cs typeface="Calibri"/>
              </a:rPr>
              <a:t>and</a:t>
            </a:r>
            <a:r>
              <a:rPr sz="1400" spc="-35" dirty="0">
                <a:latin typeface="Calibri"/>
                <a:cs typeface="Calibri"/>
              </a:rPr>
              <a:t> </a:t>
            </a:r>
            <a:r>
              <a:rPr sz="1400" dirty="0">
                <a:latin typeface="Calibri"/>
                <a:cs typeface="Calibri"/>
              </a:rPr>
              <a:t>click</a:t>
            </a:r>
            <a:r>
              <a:rPr sz="1400" spc="-35" dirty="0">
                <a:latin typeface="Calibri"/>
                <a:cs typeface="Calibri"/>
              </a:rPr>
              <a:t> </a:t>
            </a:r>
            <a:r>
              <a:rPr sz="1400" dirty="0">
                <a:latin typeface="Calibri"/>
                <a:cs typeface="Calibri"/>
              </a:rPr>
              <a:t>“Edit</a:t>
            </a:r>
            <a:r>
              <a:rPr sz="1400" spc="-30" dirty="0">
                <a:latin typeface="Calibri"/>
                <a:cs typeface="Calibri"/>
              </a:rPr>
              <a:t> </a:t>
            </a:r>
            <a:r>
              <a:rPr sz="1400" spc="-10" dirty="0">
                <a:latin typeface="Calibri"/>
                <a:cs typeface="Calibri"/>
              </a:rPr>
              <a:t>Event”.</a:t>
            </a:r>
            <a:endParaRPr sz="1400">
              <a:latin typeface="Calibri"/>
              <a:cs typeface="Calibri"/>
            </a:endParaRPr>
          </a:p>
        </p:txBody>
      </p:sp>
      <p:sp>
        <p:nvSpPr>
          <p:cNvPr id="3" name="object 3"/>
          <p:cNvSpPr txBox="1"/>
          <p:nvPr/>
        </p:nvSpPr>
        <p:spPr>
          <a:xfrm>
            <a:off x="544319" y="267272"/>
            <a:ext cx="7945120" cy="453390"/>
          </a:xfrm>
          <a:prstGeom prst="rect">
            <a:avLst/>
          </a:prstGeom>
        </p:spPr>
        <p:txBody>
          <a:bodyPr vert="horz" wrap="square" lIns="0" tIns="12700" rIns="0" bIns="0" rtlCol="0">
            <a:spAutoFit/>
          </a:bodyPr>
          <a:lstStyle/>
          <a:p>
            <a:pPr marL="2607945" marR="5080" indent="-2595880" algn="ctr">
              <a:lnSpc>
                <a:spcPct val="100000"/>
              </a:lnSpc>
              <a:spcBef>
                <a:spcPts val="100"/>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20</a:t>
            </a:r>
            <a:r>
              <a:rPr sz="1400" b="1" u="none" dirty="0">
                <a:latin typeface="Calibri"/>
                <a:cs typeface="Calibri"/>
              </a:rPr>
              <a:t>:</a:t>
            </a:r>
            <a:r>
              <a:rPr sz="1400" b="1" u="none" spc="-35" dirty="0">
                <a:latin typeface="Calibri"/>
                <a:cs typeface="Calibri"/>
              </a:rPr>
              <a:t> </a:t>
            </a:r>
            <a:r>
              <a:rPr sz="1400" u="none" dirty="0">
                <a:latin typeface="Calibri"/>
                <a:cs typeface="Calibri"/>
              </a:rPr>
              <a:t>If</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is</a:t>
            </a:r>
            <a:r>
              <a:rPr sz="1400" u="none" spc="-40" dirty="0">
                <a:latin typeface="Calibri"/>
                <a:cs typeface="Calibri"/>
              </a:rPr>
              <a:t> </a:t>
            </a:r>
            <a:r>
              <a:rPr sz="1400" u="none" dirty="0">
                <a:latin typeface="Calibri"/>
                <a:cs typeface="Calibri"/>
              </a:rPr>
              <a:t>an</a:t>
            </a:r>
            <a:r>
              <a:rPr sz="1400" u="none" spc="-35" dirty="0">
                <a:latin typeface="Calibri"/>
                <a:cs typeface="Calibri"/>
              </a:rPr>
              <a:t> </a:t>
            </a:r>
            <a:r>
              <a:rPr lang="en-US" sz="1400" spc="-10" dirty="0">
                <a:latin typeface="Calibri"/>
                <a:cs typeface="Calibri"/>
              </a:rPr>
              <a:t>i</a:t>
            </a:r>
            <a:r>
              <a:rPr sz="1400" u="none" spc="-10" dirty="0">
                <a:latin typeface="Calibri"/>
                <a:cs typeface="Calibri"/>
              </a:rPr>
              <a:t>n-</a:t>
            </a:r>
            <a:r>
              <a:rPr sz="1400" u="none" dirty="0">
                <a:latin typeface="Calibri"/>
                <a:cs typeface="Calibri"/>
              </a:rPr>
              <a:t>person</a:t>
            </a:r>
            <a:r>
              <a:rPr sz="1400" u="none" spc="-50"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that</a:t>
            </a:r>
            <a:r>
              <a:rPr sz="1400" u="none" spc="-20" dirty="0">
                <a:latin typeface="Calibri"/>
                <a:cs typeface="Calibri"/>
              </a:rPr>
              <a:t> </a:t>
            </a:r>
            <a:r>
              <a:rPr sz="1400" u="none" dirty="0">
                <a:latin typeface="Calibri"/>
                <a:cs typeface="Calibri"/>
              </a:rPr>
              <a:t>needs</a:t>
            </a:r>
            <a:r>
              <a:rPr sz="1400" u="none" spc="-25" dirty="0">
                <a:latin typeface="Calibri"/>
                <a:cs typeface="Calibri"/>
              </a:rPr>
              <a:t> </a:t>
            </a:r>
            <a:r>
              <a:rPr sz="1400" u="none" dirty="0">
                <a:latin typeface="Calibri"/>
                <a:cs typeface="Calibri"/>
              </a:rPr>
              <a:t>a</a:t>
            </a:r>
            <a:r>
              <a:rPr sz="1400" u="none" spc="-40" dirty="0">
                <a:latin typeface="Calibri"/>
                <a:cs typeface="Calibri"/>
              </a:rPr>
              <a:t> </a:t>
            </a:r>
            <a:r>
              <a:rPr lang="en-US" sz="1400" u="none" spc="-40" dirty="0">
                <a:latin typeface="Calibri"/>
                <a:cs typeface="Calibri"/>
              </a:rPr>
              <a:t>Department Only </a:t>
            </a:r>
            <a:r>
              <a:rPr sz="1400" u="none" dirty="0">
                <a:latin typeface="Calibri"/>
                <a:cs typeface="Calibri"/>
              </a:rPr>
              <a:t>room</a:t>
            </a:r>
            <a:r>
              <a:rPr sz="1400" u="none" spc="-55" dirty="0">
                <a:latin typeface="Calibri"/>
                <a:cs typeface="Calibri"/>
              </a:rPr>
              <a:t> </a:t>
            </a:r>
            <a:r>
              <a:rPr sz="1400" u="none" dirty="0">
                <a:latin typeface="Calibri"/>
                <a:cs typeface="Calibri"/>
              </a:rPr>
              <a:t>assignment,</a:t>
            </a:r>
            <a:r>
              <a:rPr sz="1400" u="none" spc="-20" dirty="0">
                <a:latin typeface="Calibri"/>
                <a:cs typeface="Calibri"/>
              </a:rPr>
              <a:t> </a:t>
            </a:r>
            <a:r>
              <a:rPr sz="1400" u="none" dirty="0">
                <a:latin typeface="Calibri"/>
                <a:cs typeface="Calibri"/>
              </a:rPr>
              <a:t>highlight</a:t>
            </a:r>
            <a:r>
              <a:rPr sz="1400" u="none" spc="-20" dirty="0">
                <a:latin typeface="Calibri"/>
                <a:cs typeface="Calibri"/>
              </a:rPr>
              <a:t> </a:t>
            </a:r>
            <a:r>
              <a:rPr sz="1400" u="none" dirty="0">
                <a:latin typeface="Calibri"/>
                <a:cs typeface="Calibri"/>
              </a:rPr>
              <a:t>the</a:t>
            </a:r>
            <a:endParaRPr lang="en-US" sz="1400" u="none" dirty="0">
              <a:latin typeface="Calibri"/>
              <a:cs typeface="Calibri"/>
            </a:endParaRPr>
          </a:p>
          <a:p>
            <a:pPr marL="2607945" marR="5080" indent="-2595880" algn="ctr">
              <a:lnSpc>
                <a:spcPct val="100000"/>
              </a:lnSpc>
              <a:spcBef>
                <a:spcPts val="100"/>
              </a:spcBef>
            </a:pPr>
            <a:r>
              <a:rPr sz="1400" u="none" spc="-25"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on</a:t>
            </a:r>
            <a:r>
              <a:rPr sz="1400" u="none" spc="-55" dirty="0">
                <a:latin typeface="Calibri"/>
                <a:cs typeface="Calibri"/>
              </a:rPr>
              <a:t> </a:t>
            </a:r>
            <a:r>
              <a:rPr sz="1400" u="none" dirty="0">
                <a:latin typeface="Calibri"/>
                <a:cs typeface="Calibri"/>
              </a:rPr>
              <a:t>Screen</a:t>
            </a:r>
            <a:r>
              <a:rPr sz="1400" u="none" spc="-35" dirty="0">
                <a:latin typeface="Calibri"/>
                <a:cs typeface="Calibri"/>
              </a:rPr>
              <a:t> </a:t>
            </a:r>
            <a:r>
              <a:rPr sz="1400" u="none" spc="-50" dirty="0">
                <a:latin typeface="Calibri"/>
                <a:cs typeface="Calibri"/>
              </a:rPr>
              <a:t>1 </a:t>
            </a:r>
            <a:r>
              <a:rPr sz="1400" u="none" dirty="0">
                <a:latin typeface="Calibri"/>
                <a:cs typeface="Calibri"/>
              </a:rPr>
              <a:t>and</a:t>
            </a:r>
            <a:r>
              <a:rPr sz="1400" u="none" spc="-40" dirty="0">
                <a:latin typeface="Calibri"/>
                <a:cs typeface="Calibri"/>
              </a:rPr>
              <a:t> </a:t>
            </a:r>
            <a:r>
              <a:rPr sz="1400" u="none" dirty="0">
                <a:latin typeface="Calibri"/>
                <a:cs typeface="Calibri"/>
              </a:rPr>
              <a:t>click</a:t>
            </a:r>
            <a:r>
              <a:rPr sz="1400" u="none" spc="-45" dirty="0">
                <a:latin typeface="Calibri"/>
                <a:cs typeface="Calibri"/>
              </a:rPr>
              <a:t> </a:t>
            </a:r>
            <a:r>
              <a:rPr sz="1400" u="none" dirty="0">
                <a:latin typeface="Calibri"/>
                <a:cs typeface="Calibri"/>
              </a:rPr>
              <a:t>“Edit</a:t>
            </a:r>
            <a:r>
              <a:rPr sz="1400" u="none" spc="-25" dirty="0">
                <a:latin typeface="Calibri"/>
                <a:cs typeface="Calibri"/>
              </a:rPr>
              <a:t> </a:t>
            </a:r>
            <a:r>
              <a:rPr sz="1400" u="none" spc="-10" dirty="0">
                <a:latin typeface="Calibri"/>
                <a:cs typeface="Calibri"/>
              </a:rPr>
              <a:t>Event</a:t>
            </a:r>
            <a:r>
              <a:rPr sz="1400" u="none" spc="-25" dirty="0">
                <a:latin typeface="Calibri"/>
                <a:cs typeface="Calibri"/>
              </a:rPr>
              <a:t> </a:t>
            </a:r>
            <a:r>
              <a:rPr sz="1400" u="none" spc="-10" dirty="0">
                <a:latin typeface="Calibri"/>
                <a:cs typeface="Calibri"/>
              </a:rPr>
              <a:t>Package/Events”.</a:t>
            </a:r>
            <a:endParaRPr sz="1400" dirty="0">
              <a:latin typeface="Calibri"/>
              <a:cs typeface="Calibri"/>
            </a:endParaRPr>
          </a:p>
        </p:txBody>
      </p:sp>
      <p:pic>
        <p:nvPicPr>
          <p:cNvPr id="15" name="Picture 14">
            <a:extLst>
              <a:ext uri="{FF2B5EF4-FFF2-40B4-BE49-F238E27FC236}">
                <a16:creationId xmlns:a16="http://schemas.microsoft.com/office/drawing/2014/main" id="{89558465-BAF1-1CDA-B298-27A6A1B6E0DB}"/>
              </a:ext>
            </a:extLst>
          </p:cNvPr>
          <p:cNvPicPr>
            <a:picLocks noChangeAspect="1"/>
          </p:cNvPicPr>
          <p:nvPr/>
        </p:nvPicPr>
        <p:blipFill>
          <a:blip r:embed="rId2"/>
          <a:stretch>
            <a:fillRect/>
          </a:stretch>
        </p:blipFill>
        <p:spPr>
          <a:xfrm>
            <a:off x="685800" y="892485"/>
            <a:ext cx="8148326" cy="15374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7" name="Straight Arrow Connector 16">
            <a:extLst>
              <a:ext uri="{FF2B5EF4-FFF2-40B4-BE49-F238E27FC236}">
                <a16:creationId xmlns:a16="http://schemas.microsoft.com/office/drawing/2014/main" id="{2F42B514-F99B-FE91-3E7D-98021DCBBB68}"/>
              </a:ext>
            </a:extLst>
          </p:cNvPr>
          <p:cNvCxnSpPr>
            <a:cxnSpLocks/>
          </p:cNvCxnSpPr>
          <p:nvPr/>
        </p:nvCxnSpPr>
        <p:spPr>
          <a:xfrm flipH="1">
            <a:off x="1865376" y="1295400"/>
            <a:ext cx="192024" cy="365795"/>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pic>
        <p:nvPicPr>
          <p:cNvPr id="20" name="Picture 19">
            <a:extLst>
              <a:ext uri="{FF2B5EF4-FFF2-40B4-BE49-F238E27FC236}">
                <a16:creationId xmlns:a16="http://schemas.microsoft.com/office/drawing/2014/main" id="{5DC73362-6719-AD60-A0AF-0B877019556B}"/>
              </a:ext>
            </a:extLst>
          </p:cNvPr>
          <p:cNvPicPr>
            <a:picLocks noChangeAspect="1"/>
          </p:cNvPicPr>
          <p:nvPr/>
        </p:nvPicPr>
        <p:blipFill>
          <a:blip r:embed="rId3"/>
          <a:stretch>
            <a:fillRect/>
          </a:stretch>
        </p:blipFill>
        <p:spPr>
          <a:xfrm>
            <a:off x="2094576" y="3200400"/>
            <a:ext cx="4953000" cy="2949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2" name="Straight Arrow Connector 21">
            <a:extLst>
              <a:ext uri="{FF2B5EF4-FFF2-40B4-BE49-F238E27FC236}">
                <a16:creationId xmlns:a16="http://schemas.microsoft.com/office/drawing/2014/main" id="{54C39CC5-1D96-9EF4-E799-9A774E7E1E28}"/>
              </a:ext>
            </a:extLst>
          </p:cNvPr>
          <p:cNvCxnSpPr>
            <a:cxnSpLocks/>
          </p:cNvCxnSpPr>
          <p:nvPr/>
        </p:nvCxnSpPr>
        <p:spPr>
          <a:xfrm flipH="1">
            <a:off x="3048000" y="5029200"/>
            <a:ext cx="304800" cy="3810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5082" y="303381"/>
            <a:ext cx="8159115" cy="684803"/>
          </a:xfrm>
          <a:prstGeom prst="rect">
            <a:avLst/>
          </a:prstGeom>
        </p:spPr>
        <p:txBody>
          <a:bodyPr vert="horz" wrap="square" lIns="0" tIns="12700" rIns="0" bIns="0" rtlCol="0">
            <a:spAutoFit/>
          </a:bodyPr>
          <a:lstStyle/>
          <a:p>
            <a:pPr marL="2610485" marR="5080" indent="-2598420" algn="ctr">
              <a:lnSpc>
                <a:spcPct val="100000"/>
              </a:lnSpc>
              <a:spcBef>
                <a:spcPts val="100"/>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21</a:t>
            </a:r>
            <a:r>
              <a:rPr sz="1400" b="1" u="none" dirty="0">
                <a:latin typeface="Calibri"/>
                <a:cs typeface="Calibri"/>
              </a:rPr>
              <a:t>:</a:t>
            </a:r>
            <a:r>
              <a:rPr sz="1400" b="1" u="none" spc="-30" dirty="0">
                <a:latin typeface="Calibri"/>
                <a:cs typeface="Calibri"/>
              </a:rPr>
              <a:t> </a:t>
            </a:r>
            <a:r>
              <a:rPr sz="1400" u="none" dirty="0">
                <a:latin typeface="Calibri"/>
                <a:cs typeface="Calibri"/>
              </a:rPr>
              <a:t>Enter</a:t>
            </a:r>
            <a:r>
              <a:rPr sz="1400" u="none" spc="-20" dirty="0">
                <a:latin typeface="Calibri"/>
                <a:cs typeface="Calibri"/>
              </a:rPr>
              <a:t> </a:t>
            </a:r>
            <a:r>
              <a:rPr sz="1400" u="none" dirty="0">
                <a:latin typeface="Calibri"/>
                <a:cs typeface="Calibri"/>
              </a:rPr>
              <a:t>the</a:t>
            </a:r>
            <a:r>
              <a:rPr sz="1400" u="none" spc="-10" dirty="0">
                <a:latin typeface="Calibri"/>
                <a:cs typeface="Calibri"/>
              </a:rPr>
              <a:t> </a:t>
            </a:r>
            <a:r>
              <a:rPr sz="1400" u="none" dirty="0">
                <a:latin typeface="Calibri"/>
                <a:cs typeface="Calibri"/>
              </a:rPr>
              <a:t>room</a:t>
            </a:r>
            <a:r>
              <a:rPr sz="1400" u="none" spc="-60" dirty="0">
                <a:latin typeface="Calibri"/>
                <a:cs typeface="Calibri"/>
              </a:rPr>
              <a:t> </a:t>
            </a:r>
            <a:r>
              <a:rPr sz="1400" u="none" dirty="0">
                <a:latin typeface="Calibri"/>
                <a:cs typeface="Calibri"/>
              </a:rPr>
              <a:t>number</a:t>
            </a:r>
            <a:r>
              <a:rPr sz="1400" u="none" spc="-20" dirty="0">
                <a:latin typeface="Calibri"/>
                <a:cs typeface="Calibri"/>
              </a:rPr>
              <a:t> </a:t>
            </a:r>
            <a:r>
              <a:rPr sz="1400" u="none" dirty="0">
                <a:latin typeface="Calibri"/>
                <a:cs typeface="Calibri"/>
              </a:rPr>
              <a:t>in</a:t>
            </a:r>
            <a:r>
              <a:rPr sz="1400" u="none" spc="-25" dirty="0">
                <a:latin typeface="Calibri"/>
                <a:cs typeface="Calibri"/>
              </a:rPr>
              <a:t> </a:t>
            </a:r>
            <a:r>
              <a:rPr sz="1400" u="none" dirty="0">
                <a:latin typeface="Calibri"/>
                <a:cs typeface="Calibri"/>
              </a:rPr>
              <a:t>the</a:t>
            </a:r>
            <a:r>
              <a:rPr sz="1400" u="none" spc="-25" dirty="0">
                <a:latin typeface="Calibri"/>
                <a:cs typeface="Calibri"/>
              </a:rPr>
              <a:t> </a:t>
            </a:r>
            <a:r>
              <a:rPr sz="1400" u="none" dirty="0">
                <a:latin typeface="Calibri"/>
                <a:cs typeface="Calibri"/>
              </a:rPr>
              <a:t>“Room</a:t>
            </a:r>
            <a:r>
              <a:rPr sz="1400" u="none" spc="-60" dirty="0">
                <a:latin typeface="Calibri"/>
                <a:cs typeface="Calibri"/>
              </a:rPr>
              <a:t> </a:t>
            </a:r>
            <a:r>
              <a:rPr sz="1400" u="none" spc="-20" dirty="0">
                <a:latin typeface="Calibri"/>
                <a:cs typeface="Calibri"/>
              </a:rPr>
              <a:t>(Abbr.)” </a:t>
            </a:r>
            <a:r>
              <a:rPr sz="1400" u="none" dirty="0">
                <a:latin typeface="Calibri"/>
                <a:cs typeface="Calibri"/>
              </a:rPr>
              <a:t>box</a:t>
            </a:r>
            <a:r>
              <a:rPr sz="1400" u="none" spc="-40" dirty="0">
                <a:latin typeface="Calibri"/>
                <a:cs typeface="Calibri"/>
              </a:rPr>
              <a:t> </a:t>
            </a:r>
            <a:r>
              <a:rPr sz="1400" u="none" dirty="0">
                <a:latin typeface="Calibri"/>
                <a:cs typeface="Calibri"/>
              </a:rPr>
              <a:t>and</a:t>
            </a:r>
            <a:r>
              <a:rPr sz="1400" u="none" spc="-20" dirty="0">
                <a:latin typeface="Calibri"/>
                <a:cs typeface="Calibri"/>
              </a:rPr>
              <a:t> </a:t>
            </a:r>
            <a:r>
              <a:rPr sz="1400" u="none" dirty="0">
                <a:latin typeface="Calibri"/>
                <a:cs typeface="Calibri"/>
              </a:rPr>
              <a:t>hit</a:t>
            </a:r>
            <a:r>
              <a:rPr sz="1400" u="none" spc="-25" dirty="0">
                <a:latin typeface="Calibri"/>
                <a:cs typeface="Calibri"/>
              </a:rPr>
              <a:t> </a:t>
            </a:r>
            <a:r>
              <a:rPr sz="1400" u="none" spc="-30" dirty="0">
                <a:latin typeface="Calibri"/>
                <a:cs typeface="Calibri"/>
              </a:rPr>
              <a:t>Enter.</a:t>
            </a:r>
            <a:r>
              <a:rPr sz="1400" u="none" spc="-25" dirty="0">
                <a:latin typeface="Calibri"/>
                <a:cs typeface="Calibri"/>
              </a:rPr>
              <a:t> </a:t>
            </a:r>
            <a:r>
              <a:rPr sz="1400" u="none" dirty="0">
                <a:latin typeface="Calibri"/>
                <a:cs typeface="Calibri"/>
              </a:rPr>
              <a:t>All</a:t>
            </a:r>
            <a:r>
              <a:rPr sz="1400" u="none" spc="-30" dirty="0">
                <a:latin typeface="Calibri"/>
                <a:cs typeface="Calibri"/>
              </a:rPr>
              <a:t> </a:t>
            </a:r>
            <a:r>
              <a:rPr sz="1400" u="none" dirty="0">
                <a:latin typeface="Calibri"/>
                <a:cs typeface="Calibri"/>
              </a:rPr>
              <a:t>rooms</a:t>
            </a:r>
            <a:r>
              <a:rPr sz="1400" u="none" spc="-55" dirty="0">
                <a:latin typeface="Calibri"/>
                <a:cs typeface="Calibri"/>
              </a:rPr>
              <a:t> </a:t>
            </a:r>
            <a:r>
              <a:rPr sz="1400" u="none" dirty="0">
                <a:latin typeface="Calibri"/>
                <a:cs typeface="Calibri"/>
              </a:rPr>
              <a:t>start</a:t>
            </a:r>
            <a:r>
              <a:rPr sz="1400" u="none" spc="-40" dirty="0">
                <a:latin typeface="Calibri"/>
                <a:cs typeface="Calibri"/>
              </a:rPr>
              <a:t> </a:t>
            </a:r>
            <a:r>
              <a:rPr sz="1400" u="none" dirty="0">
                <a:latin typeface="Calibri"/>
                <a:cs typeface="Calibri"/>
              </a:rPr>
              <a:t>with</a:t>
            </a:r>
            <a:r>
              <a:rPr sz="1400" u="none" spc="-25" dirty="0">
                <a:latin typeface="Calibri"/>
                <a:cs typeface="Calibri"/>
              </a:rPr>
              <a:t> </a:t>
            </a:r>
            <a:r>
              <a:rPr sz="1400" u="none" spc="-20" dirty="0">
                <a:latin typeface="Calibri"/>
                <a:cs typeface="Calibri"/>
              </a:rPr>
              <a:t>“Rm.”</a:t>
            </a:r>
            <a:r>
              <a:rPr sz="1400" u="none" spc="-45"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then</a:t>
            </a:r>
            <a:r>
              <a:rPr sz="1400" u="none" spc="-15" dirty="0">
                <a:latin typeface="Calibri"/>
                <a:cs typeface="Calibri"/>
              </a:rPr>
              <a:t> </a:t>
            </a:r>
            <a:r>
              <a:rPr sz="1400" u="none" spc="-25" dirty="0">
                <a:latin typeface="Calibri"/>
                <a:cs typeface="Calibri"/>
              </a:rPr>
              <a:t>the</a:t>
            </a:r>
            <a:endParaRPr lang="en-US" sz="1400" u="none" spc="-25" dirty="0">
              <a:latin typeface="Calibri"/>
              <a:cs typeface="Calibri"/>
            </a:endParaRPr>
          </a:p>
          <a:p>
            <a:pPr marL="2610485" marR="5080" indent="-2598420" algn="ctr">
              <a:lnSpc>
                <a:spcPct val="100000"/>
              </a:lnSpc>
              <a:spcBef>
                <a:spcPts val="100"/>
              </a:spcBef>
            </a:pPr>
            <a:r>
              <a:rPr sz="1400" u="none" dirty="0">
                <a:latin typeface="Calibri"/>
                <a:cs typeface="Calibri"/>
              </a:rPr>
              <a:t>room</a:t>
            </a:r>
            <a:r>
              <a:rPr sz="1400" u="none" spc="-55" dirty="0">
                <a:latin typeface="Calibri"/>
                <a:cs typeface="Calibri"/>
              </a:rPr>
              <a:t> </a:t>
            </a:r>
            <a:r>
              <a:rPr sz="1400" u="none" dirty="0">
                <a:latin typeface="Calibri"/>
                <a:cs typeface="Calibri"/>
              </a:rPr>
              <a:t>number</a:t>
            </a:r>
            <a:r>
              <a:rPr sz="1400" u="none" spc="-10" dirty="0">
                <a:latin typeface="Calibri"/>
                <a:cs typeface="Calibri"/>
              </a:rPr>
              <a:t> </a:t>
            </a:r>
            <a:r>
              <a:rPr sz="1400" u="none" dirty="0">
                <a:latin typeface="Calibri"/>
                <a:cs typeface="Calibri"/>
              </a:rPr>
              <a:t>with</a:t>
            </a:r>
            <a:r>
              <a:rPr sz="1400" u="none" spc="-20" dirty="0">
                <a:latin typeface="Calibri"/>
                <a:cs typeface="Calibri"/>
              </a:rPr>
              <a:t> </a:t>
            </a:r>
            <a:r>
              <a:rPr sz="1400" u="none" dirty="0">
                <a:latin typeface="Calibri"/>
                <a:cs typeface="Calibri"/>
              </a:rPr>
              <a:t>no</a:t>
            </a:r>
            <a:r>
              <a:rPr sz="1400" u="none" spc="-25" dirty="0">
                <a:latin typeface="Calibri"/>
                <a:cs typeface="Calibri"/>
              </a:rPr>
              <a:t> </a:t>
            </a:r>
            <a:r>
              <a:rPr sz="1400" u="none" dirty="0">
                <a:latin typeface="Calibri"/>
                <a:cs typeface="Calibri"/>
              </a:rPr>
              <a:t>space</a:t>
            </a:r>
            <a:r>
              <a:rPr sz="1400" u="none" spc="-15" dirty="0">
                <a:latin typeface="Calibri"/>
                <a:cs typeface="Calibri"/>
              </a:rPr>
              <a:t> </a:t>
            </a:r>
            <a:r>
              <a:rPr sz="1400" u="none" dirty="0">
                <a:latin typeface="Calibri"/>
                <a:cs typeface="Calibri"/>
              </a:rPr>
              <a:t>in</a:t>
            </a:r>
            <a:r>
              <a:rPr sz="1400" u="none" spc="-35" dirty="0">
                <a:latin typeface="Calibri"/>
                <a:cs typeface="Calibri"/>
              </a:rPr>
              <a:t> </a:t>
            </a:r>
            <a:r>
              <a:rPr sz="1400" u="none" spc="-10" dirty="0">
                <a:latin typeface="Calibri"/>
                <a:cs typeface="Calibri"/>
              </a:rPr>
              <a:t>between.</a:t>
            </a:r>
            <a:r>
              <a:rPr lang="en-US" sz="1400" u="none" spc="-10" dirty="0">
                <a:latin typeface="Calibri"/>
                <a:cs typeface="Calibri"/>
              </a:rPr>
              <a:t> Alternatively, you can use “*” followed by the room number to see all</a:t>
            </a:r>
          </a:p>
          <a:p>
            <a:pPr marL="2610485" marR="5080" indent="-2598420" algn="ctr">
              <a:lnSpc>
                <a:spcPct val="100000"/>
              </a:lnSpc>
              <a:spcBef>
                <a:spcPts val="100"/>
              </a:spcBef>
            </a:pPr>
            <a:r>
              <a:rPr lang="en-US" sz="1400" u="none" spc="-10" dirty="0">
                <a:latin typeface="Calibri"/>
                <a:cs typeface="Calibri"/>
              </a:rPr>
              <a:t>rooms with that number.</a:t>
            </a:r>
            <a:endParaRPr sz="1400" dirty="0">
              <a:latin typeface="Calibri"/>
              <a:cs typeface="Calibri"/>
            </a:endParaRPr>
          </a:p>
        </p:txBody>
      </p:sp>
      <p:sp>
        <p:nvSpPr>
          <p:cNvPr id="4" name="object 4"/>
          <p:cNvSpPr txBox="1"/>
          <p:nvPr/>
        </p:nvSpPr>
        <p:spPr>
          <a:xfrm>
            <a:off x="1325307" y="2272729"/>
            <a:ext cx="6490970"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Highlight</a:t>
            </a:r>
            <a:r>
              <a:rPr sz="1400" spc="-20"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correct</a:t>
            </a:r>
            <a:r>
              <a:rPr sz="1400" spc="-30" dirty="0">
                <a:latin typeface="Calibri"/>
                <a:cs typeface="Calibri"/>
              </a:rPr>
              <a:t> </a:t>
            </a:r>
            <a:r>
              <a:rPr sz="1400" dirty="0">
                <a:latin typeface="Calibri"/>
                <a:cs typeface="Calibri"/>
              </a:rPr>
              <a:t>room</a:t>
            </a:r>
            <a:r>
              <a:rPr sz="1400" spc="-60" dirty="0">
                <a:latin typeface="Calibri"/>
                <a:cs typeface="Calibri"/>
              </a:rPr>
              <a:t> </a:t>
            </a:r>
            <a:r>
              <a:rPr sz="1400" dirty="0">
                <a:latin typeface="Calibri"/>
                <a:cs typeface="Calibri"/>
              </a:rPr>
              <a:t>from</a:t>
            </a:r>
            <a:r>
              <a:rPr sz="1400" spc="-65"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list</a:t>
            </a:r>
            <a:r>
              <a:rPr sz="1400" spc="-40" dirty="0">
                <a:latin typeface="Calibri"/>
                <a:cs typeface="Calibri"/>
              </a:rPr>
              <a:t> </a:t>
            </a:r>
            <a:r>
              <a:rPr sz="1400" dirty="0">
                <a:latin typeface="Calibri"/>
                <a:cs typeface="Calibri"/>
              </a:rPr>
              <a:t>of</a:t>
            </a:r>
            <a:r>
              <a:rPr sz="1400" spc="-45" dirty="0">
                <a:latin typeface="Calibri"/>
                <a:cs typeface="Calibri"/>
              </a:rPr>
              <a:t> </a:t>
            </a:r>
            <a:r>
              <a:rPr sz="1400" dirty="0">
                <a:latin typeface="Calibri"/>
                <a:cs typeface="Calibri"/>
              </a:rPr>
              <a:t>options</a:t>
            </a:r>
            <a:r>
              <a:rPr sz="1400" spc="-35" dirty="0">
                <a:latin typeface="Calibri"/>
                <a:cs typeface="Calibri"/>
              </a:rPr>
              <a:t> </a:t>
            </a:r>
            <a:r>
              <a:rPr sz="1400" dirty="0">
                <a:latin typeface="Calibri"/>
                <a:cs typeface="Calibri"/>
              </a:rPr>
              <a:t>and</a:t>
            </a:r>
            <a:r>
              <a:rPr sz="1400" spc="-35" dirty="0">
                <a:latin typeface="Calibri"/>
                <a:cs typeface="Calibri"/>
              </a:rPr>
              <a:t> </a:t>
            </a:r>
            <a:r>
              <a:rPr sz="1400" dirty="0">
                <a:latin typeface="Calibri"/>
                <a:cs typeface="Calibri"/>
              </a:rPr>
              <a:t>then</a:t>
            </a:r>
            <a:r>
              <a:rPr sz="1400" spc="-20" dirty="0">
                <a:latin typeface="Calibri"/>
                <a:cs typeface="Calibri"/>
              </a:rPr>
              <a:t> </a:t>
            </a:r>
            <a:r>
              <a:rPr sz="1400" spc="-10" dirty="0">
                <a:latin typeface="Calibri"/>
                <a:cs typeface="Calibri"/>
              </a:rPr>
              <a:t>double-</a:t>
            </a:r>
            <a:r>
              <a:rPr sz="1400" dirty="0">
                <a:latin typeface="Calibri"/>
                <a:cs typeface="Calibri"/>
              </a:rPr>
              <a:t>click</a:t>
            </a:r>
            <a:r>
              <a:rPr sz="1400" spc="-30"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add</a:t>
            </a:r>
            <a:r>
              <a:rPr sz="1400" spc="-30"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room.</a:t>
            </a:r>
            <a:endParaRPr sz="1400">
              <a:latin typeface="Calibri"/>
              <a:cs typeface="Calibri"/>
            </a:endParaRPr>
          </a:p>
        </p:txBody>
      </p:sp>
      <p:sp>
        <p:nvSpPr>
          <p:cNvPr id="6" name="object 6"/>
          <p:cNvSpPr txBox="1"/>
          <p:nvPr/>
        </p:nvSpPr>
        <p:spPr>
          <a:xfrm>
            <a:off x="1459450" y="5831718"/>
            <a:ext cx="6223000" cy="228268"/>
          </a:xfrm>
          <a:prstGeom prst="rect">
            <a:avLst/>
          </a:prstGeom>
        </p:spPr>
        <p:txBody>
          <a:bodyPr vert="horz" wrap="square" lIns="0" tIns="12700" rIns="0" bIns="0" rtlCol="0">
            <a:spAutoFit/>
          </a:bodyPr>
          <a:lstStyle/>
          <a:p>
            <a:pPr marL="12700">
              <a:lnSpc>
                <a:spcPct val="100000"/>
              </a:lnSpc>
              <a:spcBef>
                <a:spcPts val="100"/>
              </a:spcBef>
            </a:pPr>
            <a:r>
              <a:rPr sz="1400" b="1" u="sng" dirty="0">
                <a:latin typeface="Calibri"/>
                <a:cs typeface="Calibri"/>
              </a:rPr>
              <a:t>Note</a:t>
            </a:r>
            <a:r>
              <a:rPr sz="1400" b="1" dirty="0">
                <a:latin typeface="Calibri"/>
                <a:cs typeface="Calibri"/>
              </a:rPr>
              <a:t>:</a:t>
            </a:r>
            <a:r>
              <a:rPr sz="1400" b="1" spc="-75" dirty="0">
                <a:latin typeface="Calibri"/>
                <a:cs typeface="Calibri"/>
              </a:rPr>
              <a:t> </a:t>
            </a:r>
            <a:r>
              <a:rPr sz="1400" spc="-20" dirty="0">
                <a:latin typeface="Calibri"/>
                <a:cs typeface="Calibri"/>
              </a:rPr>
              <a:t>You</a:t>
            </a:r>
            <a:r>
              <a:rPr sz="1400" spc="-45" dirty="0">
                <a:latin typeface="Calibri"/>
                <a:cs typeface="Calibri"/>
              </a:rPr>
              <a:t> </a:t>
            </a:r>
            <a:r>
              <a:rPr sz="1400" dirty="0">
                <a:latin typeface="Calibri"/>
                <a:cs typeface="Calibri"/>
              </a:rPr>
              <a:t>should</a:t>
            </a:r>
            <a:r>
              <a:rPr sz="1400" spc="-40" dirty="0">
                <a:latin typeface="Calibri"/>
                <a:cs typeface="Calibri"/>
              </a:rPr>
              <a:t> </a:t>
            </a:r>
            <a:r>
              <a:rPr sz="1400" dirty="0">
                <a:latin typeface="Calibri"/>
                <a:cs typeface="Calibri"/>
              </a:rPr>
              <a:t>only</a:t>
            </a:r>
            <a:r>
              <a:rPr sz="1400" spc="-50" dirty="0">
                <a:latin typeface="Calibri"/>
                <a:cs typeface="Calibri"/>
              </a:rPr>
              <a:t> </a:t>
            </a:r>
            <a:r>
              <a:rPr sz="1400" dirty="0">
                <a:latin typeface="Calibri"/>
                <a:cs typeface="Calibri"/>
              </a:rPr>
              <a:t>assign</a:t>
            </a:r>
            <a:r>
              <a:rPr sz="1400" spc="-40" dirty="0">
                <a:latin typeface="Calibri"/>
                <a:cs typeface="Calibri"/>
              </a:rPr>
              <a:t> </a:t>
            </a:r>
            <a:r>
              <a:rPr sz="1400" dirty="0">
                <a:latin typeface="Calibri"/>
                <a:cs typeface="Calibri"/>
              </a:rPr>
              <a:t>rooms</a:t>
            </a:r>
            <a:r>
              <a:rPr sz="1400" spc="-70" dirty="0">
                <a:latin typeface="Calibri"/>
                <a:cs typeface="Calibri"/>
              </a:rPr>
              <a:t> </a:t>
            </a:r>
            <a:r>
              <a:rPr sz="1400" dirty="0">
                <a:latin typeface="Calibri"/>
                <a:cs typeface="Calibri"/>
              </a:rPr>
              <a:t>in</a:t>
            </a:r>
            <a:r>
              <a:rPr sz="1400" spc="-40" dirty="0">
                <a:latin typeface="Calibri"/>
                <a:cs typeface="Calibri"/>
              </a:rPr>
              <a:t> </a:t>
            </a:r>
            <a:r>
              <a:rPr sz="1400" dirty="0">
                <a:latin typeface="Calibri"/>
                <a:cs typeface="Calibri"/>
              </a:rPr>
              <a:t>which</a:t>
            </a:r>
            <a:r>
              <a:rPr sz="1400" spc="-55" dirty="0">
                <a:latin typeface="Calibri"/>
                <a:cs typeface="Calibri"/>
              </a:rPr>
              <a:t> </a:t>
            </a:r>
            <a:r>
              <a:rPr sz="1400" dirty="0">
                <a:latin typeface="Calibri"/>
                <a:cs typeface="Calibri"/>
              </a:rPr>
              <a:t>your</a:t>
            </a:r>
            <a:r>
              <a:rPr sz="1400" spc="-60" dirty="0">
                <a:latin typeface="Calibri"/>
                <a:cs typeface="Calibri"/>
              </a:rPr>
              <a:t> </a:t>
            </a:r>
            <a:r>
              <a:rPr sz="1400" dirty="0">
                <a:latin typeface="Calibri"/>
                <a:cs typeface="Calibri"/>
              </a:rPr>
              <a:t>department</a:t>
            </a:r>
            <a:r>
              <a:rPr sz="1400" spc="-20" dirty="0">
                <a:latin typeface="Calibri"/>
                <a:cs typeface="Calibri"/>
              </a:rPr>
              <a:t> </a:t>
            </a:r>
            <a:r>
              <a:rPr sz="1400" dirty="0">
                <a:latin typeface="Calibri"/>
                <a:cs typeface="Calibri"/>
              </a:rPr>
              <a:t>has</a:t>
            </a:r>
            <a:r>
              <a:rPr sz="1400" spc="-35" dirty="0">
                <a:latin typeface="Calibri"/>
                <a:cs typeface="Calibri"/>
              </a:rPr>
              <a:t> </a:t>
            </a:r>
            <a:r>
              <a:rPr sz="1400" dirty="0">
                <a:latin typeface="Calibri"/>
                <a:cs typeface="Calibri"/>
              </a:rPr>
              <a:t>scheduling</a:t>
            </a:r>
            <a:r>
              <a:rPr sz="1400" spc="-30" dirty="0">
                <a:latin typeface="Calibri"/>
                <a:cs typeface="Calibri"/>
              </a:rPr>
              <a:t> </a:t>
            </a:r>
            <a:r>
              <a:rPr sz="1400" spc="-10" dirty="0">
                <a:latin typeface="Calibri"/>
                <a:cs typeface="Calibri"/>
              </a:rPr>
              <a:t>priority.</a:t>
            </a:r>
            <a:endParaRPr sz="1400" dirty="0">
              <a:latin typeface="Calibri"/>
              <a:cs typeface="Calibri"/>
            </a:endParaRPr>
          </a:p>
        </p:txBody>
      </p:sp>
      <p:pic>
        <p:nvPicPr>
          <p:cNvPr id="8" name="Picture 7">
            <a:extLst>
              <a:ext uri="{FF2B5EF4-FFF2-40B4-BE49-F238E27FC236}">
                <a16:creationId xmlns:a16="http://schemas.microsoft.com/office/drawing/2014/main" id="{FB2F0FDD-F2EC-B00E-71AF-B6121E4FB770}"/>
              </a:ext>
            </a:extLst>
          </p:cNvPr>
          <p:cNvPicPr>
            <a:picLocks noChangeAspect="1"/>
          </p:cNvPicPr>
          <p:nvPr/>
        </p:nvPicPr>
        <p:blipFill>
          <a:blip r:embed="rId2"/>
          <a:stretch>
            <a:fillRect/>
          </a:stretch>
        </p:blipFill>
        <p:spPr>
          <a:xfrm>
            <a:off x="445082" y="1181100"/>
            <a:ext cx="8458200" cy="834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0" name="Straight Arrow Connector 9">
            <a:extLst>
              <a:ext uri="{FF2B5EF4-FFF2-40B4-BE49-F238E27FC236}">
                <a16:creationId xmlns:a16="http://schemas.microsoft.com/office/drawing/2014/main" id="{DF76E72F-612C-E81A-6A5B-D26284996BC2}"/>
              </a:ext>
            </a:extLst>
          </p:cNvPr>
          <p:cNvCxnSpPr/>
          <p:nvPr/>
        </p:nvCxnSpPr>
        <p:spPr>
          <a:xfrm>
            <a:off x="6929626" y="1217380"/>
            <a:ext cx="381000" cy="3810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728CE5D6-60B5-1D5C-315F-47CDACE176C2}"/>
              </a:ext>
            </a:extLst>
          </p:cNvPr>
          <p:cNvPicPr>
            <a:picLocks noChangeAspect="1"/>
          </p:cNvPicPr>
          <p:nvPr/>
        </p:nvPicPr>
        <p:blipFill>
          <a:blip r:embed="rId3"/>
          <a:stretch>
            <a:fillRect/>
          </a:stretch>
        </p:blipFill>
        <p:spPr>
          <a:xfrm>
            <a:off x="2304999" y="2610212"/>
            <a:ext cx="4439280" cy="3123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52642" y="538745"/>
            <a:ext cx="5437505" cy="239395"/>
          </a:xfrm>
          <a:prstGeom prst="rect">
            <a:avLst/>
          </a:prstGeom>
        </p:spPr>
        <p:txBody>
          <a:bodyPr vert="horz" wrap="square" lIns="0" tIns="13335" rIns="0" bIns="0" rtlCol="0">
            <a:spAutoFit/>
          </a:bodyPr>
          <a:lstStyle/>
          <a:p>
            <a:pPr marL="12700">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22</a:t>
            </a:r>
            <a:r>
              <a:rPr sz="1400" b="1" u="none" dirty="0">
                <a:latin typeface="Calibri"/>
                <a:cs typeface="Calibri"/>
              </a:rPr>
              <a:t>:</a:t>
            </a:r>
            <a:r>
              <a:rPr sz="1400" b="1" u="none" spc="-30" dirty="0">
                <a:latin typeface="Calibri"/>
                <a:cs typeface="Calibri"/>
              </a:rPr>
              <a:t> </a:t>
            </a:r>
            <a:r>
              <a:rPr sz="1400" u="none" dirty="0">
                <a:latin typeface="Calibri"/>
                <a:cs typeface="Calibri"/>
              </a:rPr>
              <a:t>Once</a:t>
            </a:r>
            <a:r>
              <a:rPr sz="1400" u="none" spc="-25" dirty="0">
                <a:latin typeface="Calibri"/>
                <a:cs typeface="Calibri"/>
              </a:rPr>
              <a:t> </a:t>
            </a:r>
            <a:r>
              <a:rPr sz="1400" u="none" dirty="0">
                <a:latin typeface="Calibri"/>
                <a:cs typeface="Calibri"/>
              </a:rPr>
              <a:t>the</a:t>
            </a:r>
            <a:r>
              <a:rPr sz="1400" u="none" spc="-15" dirty="0">
                <a:latin typeface="Calibri"/>
                <a:cs typeface="Calibri"/>
              </a:rPr>
              <a:t> </a:t>
            </a:r>
            <a:r>
              <a:rPr sz="1400" u="none" dirty="0">
                <a:latin typeface="Calibri"/>
                <a:cs typeface="Calibri"/>
              </a:rPr>
              <a:t>room</a:t>
            </a:r>
            <a:r>
              <a:rPr sz="1400" u="none" spc="-60" dirty="0">
                <a:latin typeface="Calibri"/>
                <a:cs typeface="Calibri"/>
              </a:rPr>
              <a:t> </a:t>
            </a:r>
            <a:r>
              <a:rPr sz="1400" u="none" dirty="0">
                <a:latin typeface="Calibri"/>
                <a:cs typeface="Calibri"/>
              </a:rPr>
              <a:t>has</a:t>
            </a:r>
            <a:r>
              <a:rPr sz="1400" u="none" spc="-20" dirty="0">
                <a:latin typeface="Calibri"/>
                <a:cs typeface="Calibri"/>
              </a:rPr>
              <a:t> </a:t>
            </a:r>
            <a:r>
              <a:rPr sz="1400" u="none" dirty="0">
                <a:latin typeface="Calibri"/>
                <a:cs typeface="Calibri"/>
              </a:rPr>
              <a:t>been</a:t>
            </a:r>
            <a:r>
              <a:rPr sz="1400" u="none" spc="-30" dirty="0">
                <a:latin typeface="Calibri"/>
                <a:cs typeface="Calibri"/>
              </a:rPr>
              <a:t> </a:t>
            </a:r>
            <a:r>
              <a:rPr sz="1400" u="none" dirty="0">
                <a:latin typeface="Calibri"/>
                <a:cs typeface="Calibri"/>
              </a:rPr>
              <a:t>added,</a:t>
            </a:r>
            <a:r>
              <a:rPr sz="1400" u="none" spc="-20" dirty="0">
                <a:latin typeface="Calibri"/>
                <a:cs typeface="Calibri"/>
              </a:rPr>
              <a:t> </a:t>
            </a:r>
            <a:r>
              <a:rPr sz="1400" u="none" dirty="0">
                <a:latin typeface="Calibri"/>
                <a:cs typeface="Calibri"/>
              </a:rPr>
              <a:t>click</a:t>
            </a:r>
            <a:r>
              <a:rPr sz="1400" u="none" spc="-25" dirty="0">
                <a:latin typeface="Calibri"/>
                <a:cs typeface="Calibri"/>
              </a:rPr>
              <a:t> </a:t>
            </a:r>
            <a:r>
              <a:rPr sz="1400" u="none" spc="-10" dirty="0">
                <a:latin typeface="Calibri"/>
                <a:cs typeface="Calibri"/>
              </a:rPr>
              <a:t>“Save”</a:t>
            </a:r>
            <a:r>
              <a:rPr sz="1400" u="none" spc="-45"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return</a:t>
            </a:r>
            <a:r>
              <a:rPr sz="1400" u="none" spc="-20"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Screen</a:t>
            </a:r>
            <a:r>
              <a:rPr sz="1400" u="none" spc="-30" dirty="0">
                <a:latin typeface="Calibri"/>
                <a:cs typeface="Calibri"/>
              </a:rPr>
              <a:t> </a:t>
            </a:r>
            <a:r>
              <a:rPr sz="1400" u="none" spc="-25" dirty="0">
                <a:latin typeface="Calibri"/>
                <a:cs typeface="Calibri"/>
              </a:rPr>
              <a:t>2.</a:t>
            </a:r>
            <a:endParaRPr sz="1400">
              <a:latin typeface="Calibri"/>
              <a:cs typeface="Calibri"/>
            </a:endParaRPr>
          </a:p>
        </p:txBody>
      </p:sp>
      <p:pic>
        <p:nvPicPr>
          <p:cNvPr id="9" name="Picture 8">
            <a:extLst>
              <a:ext uri="{FF2B5EF4-FFF2-40B4-BE49-F238E27FC236}">
                <a16:creationId xmlns:a16="http://schemas.microsoft.com/office/drawing/2014/main" id="{96596FED-B272-E2DC-2409-9AD57E9325A7}"/>
              </a:ext>
            </a:extLst>
          </p:cNvPr>
          <p:cNvPicPr>
            <a:picLocks noChangeAspect="1"/>
          </p:cNvPicPr>
          <p:nvPr/>
        </p:nvPicPr>
        <p:blipFill>
          <a:blip r:embed="rId2"/>
          <a:stretch>
            <a:fillRect/>
          </a:stretch>
        </p:blipFill>
        <p:spPr>
          <a:xfrm>
            <a:off x="762000" y="1219200"/>
            <a:ext cx="769620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Arrow Connector 10">
            <a:extLst>
              <a:ext uri="{FF2B5EF4-FFF2-40B4-BE49-F238E27FC236}">
                <a16:creationId xmlns:a16="http://schemas.microsoft.com/office/drawing/2014/main" id="{BF4F2F44-EE0C-614B-4237-43F9839B4BFF}"/>
              </a:ext>
            </a:extLst>
          </p:cNvPr>
          <p:cNvCxnSpPr>
            <a:cxnSpLocks/>
          </p:cNvCxnSpPr>
          <p:nvPr/>
        </p:nvCxnSpPr>
        <p:spPr>
          <a:xfrm>
            <a:off x="7391400" y="5181600"/>
            <a:ext cx="533400"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24901" y="536032"/>
            <a:ext cx="2888615"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Click</a:t>
            </a:r>
            <a:r>
              <a:rPr sz="1400" spc="-40" dirty="0">
                <a:latin typeface="Calibri"/>
                <a:cs typeface="Calibri"/>
              </a:rPr>
              <a:t> </a:t>
            </a:r>
            <a:r>
              <a:rPr sz="1400" dirty="0">
                <a:latin typeface="Calibri"/>
                <a:cs typeface="Calibri"/>
              </a:rPr>
              <a:t>“Save”</a:t>
            </a:r>
            <a:r>
              <a:rPr sz="1400" spc="-50" dirty="0">
                <a:latin typeface="Calibri"/>
                <a:cs typeface="Calibri"/>
              </a:rPr>
              <a:t> </a:t>
            </a:r>
            <a:r>
              <a:rPr sz="1400" dirty="0">
                <a:latin typeface="Calibri"/>
                <a:cs typeface="Calibri"/>
              </a:rPr>
              <a:t>again</a:t>
            </a:r>
            <a:r>
              <a:rPr sz="1400" spc="-40" dirty="0">
                <a:latin typeface="Calibri"/>
                <a:cs typeface="Calibri"/>
              </a:rPr>
              <a:t> </a:t>
            </a:r>
            <a:r>
              <a:rPr sz="1400" dirty="0">
                <a:latin typeface="Calibri"/>
                <a:cs typeface="Calibri"/>
              </a:rPr>
              <a:t>to</a:t>
            </a:r>
            <a:r>
              <a:rPr sz="1400" spc="-50" dirty="0">
                <a:latin typeface="Calibri"/>
                <a:cs typeface="Calibri"/>
              </a:rPr>
              <a:t> </a:t>
            </a:r>
            <a:r>
              <a:rPr sz="1400" dirty="0">
                <a:latin typeface="Calibri"/>
                <a:cs typeface="Calibri"/>
              </a:rPr>
              <a:t>return</a:t>
            </a:r>
            <a:r>
              <a:rPr sz="1400" spc="-35"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Screen</a:t>
            </a:r>
            <a:r>
              <a:rPr sz="1400" spc="-55" dirty="0">
                <a:latin typeface="Calibri"/>
                <a:cs typeface="Calibri"/>
              </a:rPr>
              <a:t> </a:t>
            </a:r>
            <a:r>
              <a:rPr sz="1400" spc="-25" dirty="0">
                <a:latin typeface="Calibri"/>
                <a:cs typeface="Calibri"/>
              </a:rPr>
              <a:t>1.</a:t>
            </a:r>
            <a:endParaRPr sz="1400">
              <a:latin typeface="Calibri"/>
              <a:cs typeface="Calibri"/>
            </a:endParaRPr>
          </a:p>
        </p:txBody>
      </p:sp>
      <p:pic>
        <p:nvPicPr>
          <p:cNvPr id="9" name="Picture 8">
            <a:extLst>
              <a:ext uri="{FF2B5EF4-FFF2-40B4-BE49-F238E27FC236}">
                <a16:creationId xmlns:a16="http://schemas.microsoft.com/office/drawing/2014/main" id="{9FD7CD77-CE56-AD58-3C8F-5A6133340B25}"/>
              </a:ext>
            </a:extLst>
          </p:cNvPr>
          <p:cNvPicPr>
            <a:picLocks noChangeAspect="1"/>
          </p:cNvPicPr>
          <p:nvPr/>
        </p:nvPicPr>
        <p:blipFill>
          <a:blip r:embed="rId2"/>
          <a:stretch>
            <a:fillRect/>
          </a:stretch>
        </p:blipFill>
        <p:spPr>
          <a:xfrm>
            <a:off x="457200" y="1066800"/>
            <a:ext cx="8065450" cy="472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Arrow Connector 10">
            <a:extLst>
              <a:ext uri="{FF2B5EF4-FFF2-40B4-BE49-F238E27FC236}">
                <a16:creationId xmlns:a16="http://schemas.microsoft.com/office/drawing/2014/main" id="{164A0B61-16AC-116F-EF4E-4C443F2EC659}"/>
              </a:ext>
            </a:extLst>
          </p:cNvPr>
          <p:cNvCxnSpPr/>
          <p:nvPr/>
        </p:nvCxnSpPr>
        <p:spPr>
          <a:xfrm>
            <a:off x="7620000" y="5105400"/>
            <a:ext cx="304800" cy="4572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900676" y="458212"/>
            <a:ext cx="3234055"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The</a:t>
            </a:r>
            <a:r>
              <a:rPr sz="1400" spc="-30" dirty="0">
                <a:latin typeface="Calibri"/>
                <a:cs typeface="Calibri"/>
              </a:rPr>
              <a:t> </a:t>
            </a:r>
            <a:r>
              <a:rPr sz="1400" dirty="0">
                <a:latin typeface="Calibri"/>
                <a:cs typeface="Calibri"/>
              </a:rPr>
              <a:t>new</a:t>
            </a:r>
            <a:r>
              <a:rPr sz="1400" spc="-20" dirty="0">
                <a:latin typeface="Calibri"/>
                <a:cs typeface="Calibri"/>
              </a:rPr>
              <a:t> </a:t>
            </a:r>
            <a:r>
              <a:rPr sz="1400" dirty="0">
                <a:latin typeface="Calibri"/>
                <a:cs typeface="Calibri"/>
              </a:rPr>
              <a:t>section</a:t>
            </a:r>
            <a:r>
              <a:rPr sz="1400" spc="-45" dirty="0">
                <a:latin typeface="Calibri"/>
                <a:cs typeface="Calibri"/>
              </a:rPr>
              <a:t> </a:t>
            </a:r>
            <a:r>
              <a:rPr sz="1400" dirty="0">
                <a:latin typeface="Calibri"/>
                <a:cs typeface="Calibri"/>
              </a:rPr>
              <a:t>has</a:t>
            </a:r>
            <a:r>
              <a:rPr sz="1400" spc="-20" dirty="0">
                <a:latin typeface="Calibri"/>
                <a:cs typeface="Calibri"/>
              </a:rPr>
              <a:t> </a:t>
            </a:r>
            <a:r>
              <a:rPr sz="1400" dirty="0">
                <a:latin typeface="Calibri"/>
                <a:cs typeface="Calibri"/>
              </a:rPr>
              <a:t>now</a:t>
            </a:r>
            <a:r>
              <a:rPr sz="1400" spc="-45" dirty="0">
                <a:latin typeface="Calibri"/>
                <a:cs typeface="Calibri"/>
              </a:rPr>
              <a:t> </a:t>
            </a:r>
            <a:r>
              <a:rPr sz="1400" dirty="0">
                <a:latin typeface="Calibri"/>
                <a:cs typeface="Calibri"/>
              </a:rPr>
              <a:t>been</a:t>
            </a:r>
            <a:r>
              <a:rPr sz="1400" spc="-20" dirty="0">
                <a:latin typeface="Calibri"/>
                <a:cs typeface="Calibri"/>
              </a:rPr>
              <a:t> </a:t>
            </a:r>
            <a:r>
              <a:rPr sz="1400" dirty="0">
                <a:latin typeface="Calibri"/>
                <a:cs typeface="Calibri"/>
              </a:rPr>
              <a:t>fully</a:t>
            </a:r>
            <a:r>
              <a:rPr sz="1400" spc="-35" dirty="0">
                <a:latin typeface="Calibri"/>
                <a:cs typeface="Calibri"/>
              </a:rPr>
              <a:t> </a:t>
            </a:r>
            <a:r>
              <a:rPr sz="1400" spc="-10" dirty="0">
                <a:latin typeface="Calibri"/>
                <a:cs typeface="Calibri"/>
              </a:rPr>
              <a:t>created.</a:t>
            </a:r>
            <a:endParaRPr sz="1400">
              <a:latin typeface="Calibri"/>
              <a:cs typeface="Calibri"/>
            </a:endParaRPr>
          </a:p>
        </p:txBody>
      </p:sp>
      <p:sp>
        <p:nvSpPr>
          <p:cNvPr id="7" name="object 7"/>
          <p:cNvSpPr txBox="1"/>
          <p:nvPr/>
        </p:nvSpPr>
        <p:spPr>
          <a:xfrm>
            <a:off x="1660187" y="1525029"/>
            <a:ext cx="5716270" cy="239395"/>
          </a:xfrm>
          <a:prstGeom prst="rect">
            <a:avLst/>
          </a:prstGeom>
        </p:spPr>
        <p:txBody>
          <a:bodyPr vert="horz" wrap="square" lIns="0" tIns="13335" rIns="0" bIns="0" rtlCol="0">
            <a:spAutoFit/>
          </a:bodyPr>
          <a:lstStyle/>
          <a:p>
            <a:pPr marL="12700">
              <a:lnSpc>
                <a:spcPct val="100000"/>
              </a:lnSpc>
              <a:spcBef>
                <a:spcPts val="105"/>
              </a:spcBef>
            </a:pPr>
            <a:r>
              <a:rPr sz="1400" dirty="0">
                <a:latin typeface="Calibri"/>
                <a:cs typeface="Calibri"/>
              </a:rPr>
              <a:t>Here</a:t>
            </a:r>
            <a:r>
              <a:rPr sz="1400" spc="-35" dirty="0">
                <a:latin typeface="Calibri"/>
                <a:cs typeface="Calibri"/>
              </a:rPr>
              <a:t> </a:t>
            </a:r>
            <a:r>
              <a:rPr sz="1400" dirty="0">
                <a:latin typeface="Calibri"/>
                <a:cs typeface="Calibri"/>
              </a:rPr>
              <a:t>is</a:t>
            </a:r>
            <a:r>
              <a:rPr sz="1400" spc="-35" dirty="0">
                <a:latin typeface="Calibri"/>
                <a:cs typeface="Calibri"/>
              </a:rPr>
              <a:t> </a:t>
            </a:r>
            <a:r>
              <a:rPr sz="1400" dirty="0">
                <a:latin typeface="Calibri"/>
                <a:cs typeface="Calibri"/>
              </a:rPr>
              <a:t>what</a:t>
            </a:r>
            <a:r>
              <a:rPr sz="1400" spc="-45" dirty="0">
                <a:latin typeface="Calibri"/>
                <a:cs typeface="Calibri"/>
              </a:rPr>
              <a:t> </a:t>
            </a:r>
            <a:r>
              <a:rPr sz="1400" dirty="0">
                <a:latin typeface="Calibri"/>
                <a:cs typeface="Calibri"/>
              </a:rPr>
              <a:t>the</a:t>
            </a:r>
            <a:r>
              <a:rPr sz="1400" spc="-20" dirty="0">
                <a:latin typeface="Calibri"/>
                <a:cs typeface="Calibri"/>
              </a:rPr>
              <a:t> </a:t>
            </a:r>
            <a:r>
              <a:rPr sz="1400" dirty="0">
                <a:latin typeface="Calibri"/>
                <a:cs typeface="Calibri"/>
              </a:rPr>
              <a:t>new</a:t>
            </a:r>
            <a:r>
              <a:rPr sz="1400" spc="-35" dirty="0">
                <a:latin typeface="Calibri"/>
                <a:cs typeface="Calibri"/>
              </a:rPr>
              <a:t> </a:t>
            </a:r>
            <a:r>
              <a:rPr sz="1400" dirty="0">
                <a:latin typeface="Calibri"/>
                <a:cs typeface="Calibri"/>
              </a:rPr>
              <a:t>section</a:t>
            </a:r>
            <a:r>
              <a:rPr sz="1400" spc="-35" dirty="0">
                <a:latin typeface="Calibri"/>
                <a:cs typeface="Calibri"/>
              </a:rPr>
              <a:t> </a:t>
            </a:r>
            <a:r>
              <a:rPr sz="1400" dirty="0">
                <a:latin typeface="Calibri"/>
                <a:cs typeface="Calibri"/>
              </a:rPr>
              <a:t>looks</a:t>
            </a:r>
            <a:r>
              <a:rPr sz="1400" spc="-45" dirty="0">
                <a:latin typeface="Calibri"/>
                <a:cs typeface="Calibri"/>
              </a:rPr>
              <a:t> </a:t>
            </a:r>
            <a:r>
              <a:rPr sz="1400" dirty="0">
                <a:latin typeface="Calibri"/>
                <a:cs typeface="Calibri"/>
              </a:rPr>
              <a:t>like</a:t>
            </a:r>
            <a:r>
              <a:rPr sz="1400" spc="-30" dirty="0">
                <a:latin typeface="Calibri"/>
                <a:cs typeface="Calibri"/>
              </a:rPr>
              <a:t> </a:t>
            </a:r>
            <a:r>
              <a:rPr sz="1400" dirty="0">
                <a:latin typeface="Calibri"/>
                <a:cs typeface="Calibri"/>
              </a:rPr>
              <a:t>when</a:t>
            </a:r>
            <a:r>
              <a:rPr sz="1400" spc="-50" dirty="0">
                <a:latin typeface="Calibri"/>
                <a:cs typeface="Calibri"/>
              </a:rPr>
              <a:t> </a:t>
            </a:r>
            <a:r>
              <a:rPr sz="1400" dirty="0">
                <a:latin typeface="Calibri"/>
                <a:cs typeface="Calibri"/>
              </a:rPr>
              <a:t>some</a:t>
            </a:r>
            <a:r>
              <a:rPr sz="1400" spc="-40" dirty="0">
                <a:latin typeface="Calibri"/>
                <a:cs typeface="Calibri"/>
              </a:rPr>
              <a:t> </a:t>
            </a:r>
            <a:r>
              <a:rPr sz="1400" dirty="0">
                <a:latin typeface="Calibri"/>
                <a:cs typeface="Calibri"/>
              </a:rPr>
              <a:t>sections</a:t>
            </a:r>
            <a:r>
              <a:rPr sz="1400" spc="-35" dirty="0">
                <a:latin typeface="Calibri"/>
                <a:cs typeface="Calibri"/>
              </a:rPr>
              <a:t> </a:t>
            </a:r>
            <a:r>
              <a:rPr sz="1400" spc="-10" dirty="0">
                <a:latin typeface="Calibri"/>
                <a:cs typeface="Calibri"/>
              </a:rPr>
              <a:t>previously</a:t>
            </a:r>
            <a:r>
              <a:rPr sz="1400" spc="-15" dirty="0">
                <a:latin typeface="Calibri"/>
                <a:cs typeface="Calibri"/>
              </a:rPr>
              <a:t> </a:t>
            </a:r>
            <a:r>
              <a:rPr sz="1400" spc="-10" dirty="0">
                <a:latin typeface="Calibri"/>
                <a:cs typeface="Calibri"/>
              </a:rPr>
              <a:t>existed:</a:t>
            </a:r>
            <a:endParaRPr sz="1400">
              <a:latin typeface="Calibri"/>
              <a:cs typeface="Calibri"/>
            </a:endParaRPr>
          </a:p>
        </p:txBody>
      </p:sp>
      <p:sp>
        <p:nvSpPr>
          <p:cNvPr id="8" name="object 8"/>
          <p:cNvSpPr txBox="1"/>
          <p:nvPr/>
        </p:nvSpPr>
        <p:spPr>
          <a:xfrm>
            <a:off x="1506307" y="4085353"/>
            <a:ext cx="6023610"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And</a:t>
            </a:r>
            <a:r>
              <a:rPr sz="1400" spc="-30" dirty="0">
                <a:latin typeface="Calibri"/>
                <a:cs typeface="Calibri"/>
              </a:rPr>
              <a:t> </a:t>
            </a:r>
            <a:r>
              <a:rPr sz="1400" dirty="0">
                <a:latin typeface="Calibri"/>
                <a:cs typeface="Calibri"/>
              </a:rPr>
              <a:t>here</a:t>
            </a:r>
            <a:r>
              <a:rPr sz="1400" spc="-25"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what</a:t>
            </a:r>
            <a:r>
              <a:rPr sz="1400" spc="-35"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new</a:t>
            </a:r>
            <a:r>
              <a:rPr sz="1400" spc="-35" dirty="0">
                <a:latin typeface="Calibri"/>
                <a:cs typeface="Calibri"/>
              </a:rPr>
              <a:t> </a:t>
            </a:r>
            <a:r>
              <a:rPr sz="1400" dirty="0">
                <a:latin typeface="Calibri"/>
                <a:cs typeface="Calibri"/>
              </a:rPr>
              <a:t>section</a:t>
            </a:r>
            <a:r>
              <a:rPr sz="1400" spc="-25" dirty="0">
                <a:latin typeface="Calibri"/>
                <a:cs typeface="Calibri"/>
              </a:rPr>
              <a:t> </a:t>
            </a:r>
            <a:r>
              <a:rPr sz="1400" dirty="0">
                <a:latin typeface="Calibri"/>
                <a:cs typeface="Calibri"/>
              </a:rPr>
              <a:t>will</a:t>
            </a:r>
            <a:r>
              <a:rPr sz="1400" spc="-35" dirty="0">
                <a:latin typeface="Calibri"/>
                <a:cs typeface="Calibri"/>
              </a:rPr>
              <a:t> </a:t>
            </a:r>
            <a:r>
              <a:rPr sz="1400" dirty="0">
                <a:latin typeface="Calibri"/>
                <a:cs typeface="Calibri"/>
              </a:rPr>
              <a:t>look</a:t>
            </a:r>
            <a:r>
              <a:rPr sz="1400" spc="-45" dirty="0">
                <a:latin typeface="Calibri"/>
                <a:cs typeface="Calibri"/>
              </a:rPr>
              <a:t> </a:t>
            </a:r>
            <a:r>
              <a:rPr sz="1400" dirty="0">
                <a:latin typeface="Calibri"/>
                <a:cs typeface="Calibri"/>
              </a:rPr>
              <a:t>like</a:t>
            </a:r>
            <a:r>
              <a:rPr sz="1400" spc="-25" dirty="0">
                <a:latin typeface="Calibri"/>
                <a:cs typeface="Calibri"/>
              </a:rPr>
              <a:t> </a:t>
            </a:r>
            <a:r>
              <a:rPr sz="1400" dirty="0">
                <a:latin typeface="Calibri"/>
                <a:cs typeface="Calibri"/>
              </a:rPr>
              <a:t>if</a:t>
            </a:r>
            <a:r>
              <a:rPr sz="1400" spc="-40" dirty="0">
                <a:latin typeface="Calibri"/>
                <a:cs typeface="Calibri"/>
              </a:rPr>
              <a:t> </a:t>
            </a:r>
            <a:r>
              <a:rPr sz="1400" dirty="0">
                <a:latin typeface="Calibri"/>
                <a:cs typeface="Calibri"/>
              </a:rPr>
              <a:t>only</a:t>
            </a:r>
            <a:r>
              <a:rPr sz="1400" spc="-20" dirty="0">
                <a:latin typeface="Calibri"/>
                <a:cs typeface="Calibri"/>
              </a:rPr>
              <a:t> </a:t>
            </a:r>
            <a:r>
              <a:rPr sz="1400" dirty="0">
                <a:latin typeface="Calibri"/>
                <a:cs typeface="Calibri"/>
              </a:rPr>
              <a:t>a</a:t>
            </a:r>
            <a:r>
              <a:rPr sz="1400" spc="-35" dirty="0">
                <a:latin typeface="Calibri"/>
                <a:cs typeface="Calibri"/>
              </a:rPr>
              <a:t> </a:t>
            </a:r>
            <a:r>
              <a:rPr sz="1400" dirty="0">
                <a:latin typeface="Calibri"/>
                <a:cs typeface="Calibri"/>
              </a:rPr>
              <a:t>section</a:t>
            </a:r>
            <a:r>
              <a:rPr sz="1400" spc="-25" dirty="0">
                <a:latin typeface="Calibri"/>
                <a:cs typeface="Calibri"/>
              </a:rPr>
              <a:t> </a:t>
            </a:r>
            <a:r>
              <a:rPr sz="1400" dirty="0">
                <a:latin typeface="Calibri"/>
                <a:cs typeface="Calibri"/>
              </a:rPr>
              <a:t>shell</a:t>
            </a:r>
            <a:r>
              <a:rPr sz="1400" spc="-25" dirty="0">
                <a:latin typeface="Calibri"/>
                <a:cs typeface="Calibri"/>
              </a:rPr>
              <a:t> </a:t>
            </a:r>
            <a:r>
              <a:rPr sz="1400" spc="-10" dirty="0">
                <a:latin typeface="Calibri"/>
                <a:cs typeface="Calibri"/>
              </a:rPr>
              <a:t>existed</a:t>
            </a:r>
            <a:r>
              <a:rPr sz="1400" spc="-30" dirty="0">
                <a:latin typeface="Calibri"/>
                <a:cs typeface="Calibri"/>
              </a:rPr>
              <a:t> </a:t>
            </a:r>
            <a:r>
              <a:rPr sz="1400" spc="-10" dirty="0">
                <a:latin typeface="Calibri"/>
                <a:cs typeface="Calibri"/>
              </a:rPr>
              <a:t>before:</a:t>
            </a:r>
            <a:endParaRPr sz="1400">
              <a:latin typeface="Calibri"/>
              <a:cs typeface="Calibri"/>
            </a:endParaRPr>
          </a:p>
        </p:txBody>
      </p:sp>
      <p:pic>
        <p:nvPicPr>
          <p:cNvPr id="14" name="Picture 13">
            <a:extLst>
              <a:ext uri="{FF2B5EF4-FFF2-40B4-BE49-F238E27FC236}">
                <a16:creationId xmlns:a16="http://schemas.microsoft.com/office/drawing/2014/main" id="{6985989B-0EB6-02CA-3BC3-0620CE415BBB}"/>
              </a:ext>
            </a:extLst>
          </p:cNvPr>
          <p:cNvPicPr>
            <a:picLocks noChangeAspect="1"/>
          </p:cNvPicPr>
          <p:nvPr/>
        </p:nvPicPr>
        <p:blipFill>
          <a:blip r:embed="rId2"/>
          <a:stretch>
            <a:fillRect/>
          </a:stretch>
        </p:blipFill>
        <p:spPr>
          <a:xfrm>
            <a:off x="1342784" y="1913276"/>
            <a:ext cx="6341080" cy="202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A79E094C-D30A-8246-59AA-40A7A4F738A2}"/>
              </a:ext>
            </a:extLst>
          </p:cNvPr>
          <p:cNvPicPr>
            <a:picLocks noChangeAspect="1"/>
          </p:cNvPicPr>
          <p:nvPr/>
        </p:nvPicPr>
        <p:blipFill>
          <a:blip r:embed="rId3"/>
          <a:stretch>
            <a:fillRect/>
          </a:stretch>
        </p:blipFill>
        <p:spPr>
          <a:xfrm>
            <a:off x="990600" y="4473601"/>
            <a:ext cx="7162800" cy="1731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68520" rIns="0" bIns="0" rtlCol="0">
            <a:spAutoFit/>
          </a:bodyPr>
          <a:lstStyle/>
          <a:p>
            <a:pPr marL="762635">
              <a:lnSpc>
                <a:spcPct val="100000"/>
              </a:lnSpc>
              <a:spcBef>
                <a:spcPts val="105"/>
              </a:spcBef>
            </a:pPr>
            <a:r>
              <a:rPr dirty="0"/>
              <a:t>How</a:t>
            </a:r>
            <a:r>
              <a:rPr spc="-45" dirty="0"/>
              <a:t> </a:t>
            </a:r>
            <a:r>
              <a:rPr dirty="0"/>
              <a:t>to:</a:t>
            </a:r>
            <a:r>
              <a:rPr spc="-55" dirty="0"/>
              <a:t> </a:t>
            </a:r>
            <a:r>
              <a:rPr dirty="0"/>
              <a:t>Create</a:t>
            </a:r>
            <a:r>
              <a:rPr spc="-5" dirty="0"/>
              <a:t> </a:t>
            </a:r>
            <a:r>
              <a:rPr dirty="0"/>
              <a:t>an</a:t>
            </a:r>
            <a:r>
              <a:rPr spc="-35" dirty="0"/>
              <a:t> </a:t>
            </a:r>
            <a:r>
              <a:rPr spc="-10" dirty="0"/>
              <a:t>Asynchronous</a:t>
            </a:r>
            <a:r>
              <a:rPr spc="-60" dirty="0"/>
              <a:t> </a:t>
            </a:r>
            <a:r>
              <a:rPr spc="-10" dirty="0"/>
              <a:t>Section</a:t>
            </a:r>
          </a:p>
        </p:txBody>
      </p:sp>
      <p:sp>
        <p:nvSpPr>
          <p:cNvPr id="3" name="object 3"/>
          <p:cNvSpPr txBox="1"/>
          <p:nvPr/>
        </p:nvSpPr>
        <p:spPr>
          <a:xfrm>
            <a:off x="613350" y="1219119"/>
            <a:ext cx="7913370" cy="666750"/>
          </a:xfrm>
          <a:prstGeom prst="rect">
            <a:avLst/>
          </a:prstGeom>
        </p:spPr>
        <p:txBody>
          <a:bodyPr vert="horz" wrap="square" lIns="0" tIns="13335" rIns="0" bIns="0" rtlCol="0">
            <a:spAutoFit/>
          </a:bodyPr>
          <a:lstStyle/>
          <a:p>
            <a:pPr marL="12700" marR="5080" algn="ctr">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1</a:t>
            </a:r>
            <a:r>
              <a:rPr sz="1400" b="1" u="none" dirty="0">
                <a:latin typeface="Calibri"/>
                <a:cs typeface="Calibri"/>
              </a:rPr>
              <a:t>:</a:t>
            </a:r>
            <a:r>
              <a:rPr sz="1400" b="1" u="none" spc="-25" dirty="0">
                <a:latin typeface="Calibri"/>
                <a:cs typeface="Calibri"/>
              </a:rPr>
              <a:t> </a:t>
            </a:r>
            <a:r>
              <a:rPr sz="1400" u="none" spc="-10" dirty="0">
                <a:latin typeface="Calibri"/>
                <a:cs typeface="Calibri"/>
              </a:rPr>
              <a:t>Create </a:t>
            </a:r>
            <a:r>
              <a:rPr sz="1400" u="none" dirty="0">
                <a:latin typeface="Calibri"/>
                <a:cs typeface="Calibri"/>
              </a:rPr>
              <a:t>the</a:t>
            </a:r>
            <a:r>
              <a:rPr sz="1400" u="none" spc="-20" dirty="0">
                <a:latin typeface="Calibri"/>
                <a:cs typeface="Calibri"/>
              </a:rPr>
              <a:t> </a:t>
            </a:r>
            <a:r>
              <a:rPr sz="1400" u="none" dirty="0">
                <a:latin typeface="Calibri"/>
                <a:cs typeface="Calibri"/>
              </a:rPr>
              <a:t>section</a:t>
            </a:r>
            <a:r>
              <a:rPr sz="1400" u="none" spc="-25" dirty="0">
                <a:latin typeface="Calibri"/>
                <a:cs typeface="Calibri"/>
              </a:rPr>
              <a:t> </a:t>
            </a:r>
            <a:r>
              <a:rPr sz="1400" u="none" dirty="0">
                <a:latin typeface="Calibri"/>
                <a:cs typeface="Calibri"/>
              </a:rPr>
              <a:t>and</a:t>
            </a:r>
            <a:r>
              <a:rPr sz="1400" u="none" spc="-25" dirty="0">
                <a:latin typeface="Calibri"/>
                <a:cs typeface="Calibri"/>
              </a:rPr>
              <a:t> </a:t>
            </a:r>
            <a:r>
              <a:rPr sz="1400" u="none" dirty="0">
                <a:latin typeface="Calibri"/>
                <a:cs typeface="Calibri"/>
              </a:rPr>
              <a:t>fill</a:t>
            </a:r>
            <a:r>
              <a:rPr sz="1400" u="none" spc="-25" dirty="0">
                <a:latin typeface="Calibri"/>
                <a:cs typeface="Calibri"/>
              </a:rPr>
              <a:t> </a:t>
            </a:r>
            <a:r>
              <a:rPr sz="1400" u="none" dirty="0">
                <a:latin typeface="Calibri"/>
                <a:cs typeface="Calibri"/>
              </a:rPr>
              <a:t>out</a:t>
            </a:r>
            <a:r>
              <a:rPr sz="1400" u="none" spc="-35" dirty="0">
                <a:latin typeface="Calibri"/>
                <a:cs typeface="Calibri"/>
              </a:rPr>
              <a:t> </a:t>
            </a:r>
            <a:r>
              <a:rPr sz="1400" u="none" dirty="0">
                <a:latin typeface="Calibri"/>
                <a:cs typeface="Calibri"/>
              </a:rPr>
              <a:t>the</a:t>
            </a:r>
            <a:r>
              <a:rPr sz="1400" u="none" spc="-10" dirty="0">
                <a:latin typeface="Calibri"/>
                <a:cs typeface="Calibri"/>
              </a:rPr>
              <a:t> </a:t>
            </a:r>
            <a:r>
              <a:rPr sz="1400" u="none" dirty="0">
                <a:latin typeface="Calibri"/>
                <a:cs typeface="Calibri"/>
              </a:rPr>
              <a:t>Screen</a:t>
            </a:r>
            <a:r>
              <a:rPr sz="1400" u="none" spc="-35" dirty="0">
                <a:latin typeface="Calibri"/>
                <a:cs typeface="Calibri"/>
              </a:rPr>
              <a:t> </a:t>
            </a:r>
            <a:r>
              <a:rPr sz="1400" u="none" dirty="0">
                <a:latin typeface="Calibri"/>
                <a:cs typeface="Calibri"/>
              </a:rPr>
              <a:t>2</a:t>
            </a:r>
            <a:r>
              <a:rPr sz="1400" u="none" spc="-25" dirty="0">
                <a:latin typeface="Calibri"/>
                <a:cs typeface="Calibri"/>
              </a:rPr>
              <a:t> </a:t>
            </a:r>
            <a:r>
              <a:rPr sz="1400" u="none" spc="-10" dirty="0">
                <a:latin typeface="Calibri"/>
                <a:cs typeface="Calibri"/>
              </a:rPr>
              <a:t>information</a:t>
            </a:r>
            <a:r>
              <a:rPr sz="1400" u="none" spc="-50" dirty="0">
                <a:latin typeface="Calibri"/>
                <a:cs typeface="Calibri"/>
              </a:rPr>
              <a:t> </a:t>
            </a:r>
            <a:r>
              <a:rPr sz="1400" u="none" dirty="0">
                <a:latin typeface="Calibri"/>
                <a:cs typeface="Calibri"/>
              </a:rPr>
              <a:t>as</a:t>
            </a:r>
            <a:r>
              <a:rPr sz="1400" u="none" spc="-25" dirty="0">
                <a:latin typeface="Calibri"/>
                <a:cs typeface="Calibri"/>
              </a:rPr>
              <a:t> </a:t>
            </a:r>
            <a:r>
              <a:rPr sz="1400" u="none" dirty="0">
                <a:latin typeface="Calibri"/>
                <a:cs typeface="Calibri"/>
              </a:rPr>
              <a:t>explained </a:t>
            </a:r>
            <a:r>
              <a:rPr sz="1400" u="none" spc="-20" dirty="0">
                <a:latin typeface="Calibri"/>
                <a:cs typeface="Calibri"/>
              </a:rPr>
              <a:t>previously.</a:t>
            </a:r>
            <a:r>
              <a:rPr sz="1400" u="none" spc="-15" dirty="0">
                <a:latin typeface="Calibri"/>
                <a:cs typeface="Calibri"/>
              </a:rPr>
              <a:t> </a:t>
            </a:r>
            <a:r>
              <a:rPr lang="en-US" sz="1400" u="none" dirty="0">
                <a:latin typeface="Calibri"/>
                <a:cs typeface="Calibri"/>
              </a:rPr>
              <a:t>If o</a:t>
            </a:r>
            <a:r>
              <a:rPr sz="1400" u="none" dirty="0">
                <a:latin typeface="Calibri"/>
                <a:cs typeface="Calibri"/>
              </a:rPr>
              <a:t>n</a:t>
            </a:r>
            <a:r>
              <a:rPr sz="1400" u="none" spc="-40" dirty="0">
                <a:latin typeface="Calibri"/>
                <a:cs typeface="Calibri"/>
              </a:rPr>
              <a:t> </a:t>
            </a:r>
            <a:r>
              <a:rPr sz="1400" u="none" dirty="0">
                <a:latin typeface="Calibri"/>
                <a:cs typeface="Calibri"/>
              </a:rPr>
              <a:t>Screen</a:t>
            </a:r>
            <a:r>
              <a:rPr sz="1400" u="none" spc="-25" dirty="0">
                <a:latin typeface="Calibri"/>
                <a:cs typeface="Calibri"/>
              </a:rPr>
              <a:t> </a:t>
            </a:r>
            <a:r>
              <a:rPr sz="1400" u="none" dirty="0">
                <a:latin typeface="Calibri"/>
                <a:cs typeface="Calibri"/>
              </a:rPr>
              <a:t>1,</a:t>
            </a:r>
            <a:r>
              <a:rPr sz="1400" u="none" spc="-30" dirty="0">
                <a:latin typeface="Calibri"/>
                <a:cs typeface="Calibri"/>
              </a:rPr>
              <a:t> </a:t>
            </a:r>
            <a:r>
              <a:rPr sz="1400" u="none" spc="-10" dirty="0">
                <a:latin typeface="Calibri"/>
                <a:cs typeface="Calibri"/>
              </a:rPr>
              <a:t>highlight </a:t>
            </a:r>
            <a:r>
              <a:rPr sz="1400" u="none" dirty="0">
                <a:latin typeface="Calibri"/>
                <a:cs typeface="Calibri"/>
              </a:rPr>
              <a:t>the</a:t>
            </a:r>
            <a:r>
              <a:rPr sz="1400" u="none" spc="-30" dirty="0">
                <a:latin typeface="Calibri"/>
                <a:cs typeface="Calibri"/>
              </a:rPr>
              <a:t> </a:t>
            </a:r>
            <a:r>
              <a:rPr sz="1400" u="none" dirty="0">
                <a:latin typeface="Calibri"/>
                <a:cs typeface="Calibri"/>
              </a:rPr>
              <a:t>new</a:t>
            </a:r>
            <a:r>
              <a:rPr sz="1400" u="none" spc="-20" dirty="0">
                <a:latin typeface="Calibri"/>
                <a:cs typeface="Calibri"/>
              </a:rPr>
              <a:t> </a:t>
            </a:r>
            <a:r>
              <a:rPr sz="1400" u="none" dirty="0">
                <a:latin typeface="Calibri"/>
                <a:cs typeface="Calibri"/>
              </a:rPr>
              <a:t>section</a:t>
            </a:r>
            <a:r>
              <a:rPr sz="1400" u="none" spc="-30" dirty="0">
                <a:latin typeface="Calibri"/>
                <a:cs typeface="Calibri"/>
              </a:rPr>
              <a:t> </a:t>
            </a:r>
            <a:r>
              <a:rPr sz="1400" u="none" dirty="0">
                <a:latin typeface="Calibri"/>
                <a:cs typeface="Calibri"/>
              </a:rPr>
              <a:t>and</a:t>
            </a:r>
            <a:r>
              <a:rPr sz="1400" u="none" spc="-35" dirty="0">
                <a:latin typeface="Calibri"/>
                <a:cs typeface="Calibri"/>
              </a:rPr>
              <a:t> </a:t>
            </a:r>
            <a:r>
              <a:rPr sz="1400" u="none" dirty="0">
                <a:latin typeface="Calibri"/>
                <a:cs typeface="Calibri"/>
              </a:rPr>
              <a:t>click</a:t>
            </a:r>
            <a:r>
              <a:rPr sz="1400" u="none" spc="-40" dirty="0">
                <a:latin typeface="Calibri"/>
                <a:cs typeface="Calibri"/>
              </a:rPr>
              <a:t> </a:t>
            </a:r>
            <a:r>
              <a:rPr sz="1400" u="none" dirty="0">
                <a:latin typeface="Calibri"/>
                <a:cs typeface="Calibri"/>
              </a:rPr>
              <a:t>“Edit</a:t>
            </a:r>
            <a:r>
              <a:rPr sz="1400" u="none" spc="-15" dirty="0">
                <a:latin typeface="Calibri"/>
                <a:cs typeface="Calibri"/>
              </a:rPr>
              <a:t> </a:t>
            </a:r>
            <a:r>
              <a:rPr sz="1400" u="none" spc="-20" dirty="0">
                <a:latin typeface="Calibri"/>
                <a:cs typeface="Calibri"/>
              </a:rPr>
              <a:t>Package/Event”.</a:t>
            </a:r>
            <a:r>
              <a:rPr sz="1400" u="none" spc="-10" dirty="0">
                <a:latin typeface="Calibri"/>
                <a:cs typeface="Calibri"/>
              </a:rPr>
              <a:t> </a:t>
            </a:r>
            <a:r>
              <a:rPr lang="en-US" sz="1400" u="none" dirty="0">
                <a:latin typeface="Calibri"/>
                <a:cs typeface="Calibri"/>
              </a:rPr>
              <a:t>On </a:t>
            </a:r>
            <a:r>
              <a:rPr sz="1400" u="none" dirty="0">
                <a:latin typeface="Calibri"/>
                <a:cs typeface="Calibri"/>
              </a:rPr>
              <a:t>Screen</a:t>
            </a:r>
            <a:r>
              <a:rPr sz="1400" u="none" spc="-30" dirty="0">
                <a:latin typeface="Calibri"/>
                <a:cs typeface="Calibri"/>
              </a:rPr>
              <a:t> </a:t>
            </a:r>
            <a:r>
              <a:rPr sz="1400" u="none" dirty="0">
                <a:latin typeface="Calibri"/>
                <a:cs typeface="Calibri"/>
              </a:rPr>
              <a:t>2,</a:t>
            </a:r>
            <a:r>
              <a:rPr sz="1400" u="none" spc="-40" dirty="0">
                <a:latin typeface="Calibri"/>
                <a:cs typeface="Calibri"/>
              </a:rPr>
              <a:t> </a:t>
            </a:r>
            <a:r>
              <a:rPr sz="1400" u="none" dirty="0">
                <a:latin typeface="Calibri"/>
                <a:cs typeface="Calibri"/>
              </a:rPr>
              <a:t>click</a:t>
            </a:r>
            <a:r>
              <a:rPr sz="1400" u="none" spc="-25" dirty="0">
                <a:latin typeface="Calibri"/>
                <a:cs typeface="Calibri"/>
              </a:rPr>
              <a:t> </a:t>
            </a:r>
            <a:r>
              <a:rPr sz="1400" u="none" spc="-10" dirty="0">
                <a:latin typeface="Calibri"/>
                <a:cs typeface="Calibri"/>
              </a:rPr>
              <a:t>“Create</a:t>
            </a:r>
            <a:r>
              <a:rPr sz="1400" u="none" spc="-30" dirty="0">
                <a:latin typeface="Calibri"/>
                <a:cs typeface="Calibri"/>
              </a:rPr>
              <a:t> </a:t>
            </a:r>
            <a:r>
              <a:rPr sz="1400" u="none" dirty="0">
                <a:latin typeface="Calibri"/>
                <a:cs typeface="Calibri"/>
              </a:rPr>
              <a:t>Event”</a:t>
            </a:r>
            <a:r>
              <a:rPr sz="1400" u="none" spc="-10"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select</a:t>
            </a:r>
            <a:r>
              <a:rPr sz="1400" u="none" spc="-20" dirty="0">
                <a:latin typeface="Calibri"/>
                <a:cs typeface="Calibri"/>
              </a:rPr>
              <a:t> </a:t>
            </a:r>
            <a:r>
              <a:rPr sz="1400" u="none" dirty="0">
                <a:latin typeface="Calibri"/>
                <a:cs typeface="Calibri"/>
              </a:rPr>
              <a:t>the</a:t>
            </a:r>
            <a:r>
              <a:rPr sz="1400" u="none" spc="-25" dirty="0">
                <a:latin typeface="Calibri"/>
                <a:cs typeface="Calibri"/>
              </a:rPr>
              <a:t> </a:t>
            </a:r>
            <a:r>
              <a:rPr sz="1400" u="none" spc="-10" dirty="0">
                <a:latin typeface="Calibri"/>
                <a:cs typeface="Calibri"/>
              </a:rPr>
              <a:t>second </a:t>
            </a:r>
            <a:r>
              <a:rPr sz="1400" u="none" dirty="0">
                <a:latin typeface="Calibri"/>
                <a:cs typeface="Calibri"/>
              </a:rPr>
              <a:t>option</a:t>
            </a:r>
            <a:r>
              <a:rPr sz="1400" u="none" spc="-65" dirty="0">
                <a:latin typeface="Calibri"/>
                <a:cs typeface="Calibri"/>
              </a:rPr>
              <a:t> </a:t>
            </a:r>
            <a:r>
              <a:rPr sz="1400" u="none" spc="-10" dirty="0">
                <a:latin typeface="Calibri"/>
                <a:cs typeface="Calibri"/>
              </a:rPr>
              <a:t>“Create</a:t>
            </a:r>
            <a:r>
              <a:rPr sz="1400" u="none" spc="-35" dirty="0">
                <a:latin typeface="Calibri"/>
                <a:cs typeface="Calibri"/>
              </a:rPr>
              <a:t> </a:t>
            </a:r>
            <a:r>
              <a:rPr sz="1400" u="none" dirty="0">
                <a:latin typeface="Calibri"/>
                <a:cs typeface="Calibri"/>
              </a:rPr>
              <a:t>business</a:t>
            </a:r>
            <a:r>
              <a:rPr sz="1400" u="none" spc="-40" dirty="0">
                <a:latin typeface="Calibri"/>
                <a:cs typeface="Calibri"/>
              </a:rPr>
              <a:t> </a:t>
            </a:r>
            <a:r>
              <a:rPr sz="1400" u="none" dirty="0">
                <a:latin typeface="Calibri"/>
                <a:cs typeface="Calibri"/>
              </a:rPr>
              <a:t>event</a:t>
            </a:r>
            <a:r>
              <a:rPr sz="1400" u="none" spc="-35" dirty="0">
                <a:latin typeface="Calibri"/>
                <a:cs typeface="Calibri"/>
              </a:rPr>
              <a:t> </a:t>
            </a:r>
            <a:r>
              <a:rPr sz="1400" u="none" dirty="0">
                <a:latin typeface="Calibri"/>
                <a:cs typeface="Calibri"/>
              </a:rPr>
              <a:t>without</a:t>
            </a:r>
            <a:r>
              <a:rPr sz="1400" u="none" spc="-45" dirty="0">
                <a:latin typeface="Calibri"/>
                <a:cs typeface="Calibri"/>
              </a:rPr>
              <a:t> </a:t>
            </a:r>
            <a:r>
              <a:rPr sz="1400" u="none" spc="-10" dirty="0">
                <a:latin typeface="Calibri"/>
                <a:cs typeface="Calibri"/>
              </a:rPr>
              <a:t>dates”.</a:t>
            </a:r>
            <a:endParaRPr sz="1400" dirty="0">
              <a:latin typeface="Calibri"/>
              <a:cs typeface="Calibri"/>
            </a:endParaRPr>
          </a:p>
        </p:txBody>
      </p:sp>
      <p:sp>
        <p:nvSpPr>
          <p:cNvPr id="6" name="object 6"/>
          <p:cNvSpPr txBox="1"/>
          <p:nvPr/>
        </p:nvSpPr>
        <p:spPr>
          <a:xfrm>
            <a:off x="666939" y="3557403"/>
            <a:ext cx="7810500" cy="453390"/>
          </a:xfrm>
          <a:prstGeom prst="rect">
            <a:avLst/>
          </a:prstGeom>
        </p:spPr>
        <p:txBody>
          <a:bodyPr vert="horz" wrap="square" lIns="0" tIns="13335" rIns="0" bIns="0" rtlCol="0">
            <a:spAutoFit/>
          </a:bodyPr>
          <a:lstStyle/>
          <a:p>
            <a:pPr marL="3359150" marR="5080" indent="-3347085">
              <a:lnSpc>
                <a:spcPct val="100000"/>
              </a:lnSpc>
              <a:spcBef>
                <a:spcPts val="105"/>
              </a:spcBef>
            </a:pPr>
            <a:r>
              <a:rPr sz="1400" dirty="0">
                <a:latin typeface="Calibri"/>
                <a:cs typeface="Calibri"/>
              </a:rPr>
              <a:t>If</a:t>
            </a:r>
            <a:r>
              <a:rPr sz="1400" spc="-40" dirty="0">
                <a:latin typeface="Calibri"/>
                <a:cs typeface="Calibri"/>
              </a:rPr>
              <a:t> </a:t>
            </a:r>
            <a:r>
              <a:rPr sz="1400" dirty="0">
                <a:latin typeface="Calibri"/>
                <a:cs typeface="Calibri"/>
              </a:rPr>
              <a:t>the</a:t>
            </a:r>
            <a:r>
              <a:rPr sz="1400" spc="-30" dirty="0">
                <a:latin typeface="Calibri"/>
                <a:cs typeface="Calibri"/>
              </a:rPr>
              <a:t> </a:t>
            </a:r>
            <a:r>
              <a:rPr sz="1400" dirty="0">
                <a:latin typeface="Calibri"/>
                <a:cs typeface="Calibri"/>
              </a:rPr>
              <a:t>course</a:t>
            </a:r>
            <a:r>
              <a:rPr sz="1400" spc="-40" dirty="0">
                <a:latin typeface="Calibri"/>
                <a:cs typeface="Calibri"/>
              </a:rPr>
              <a:t> </a:t>
            </a:r>
            <a:r>
              <a:rPr sz="1400" dirty="0">
                <a:latin typeface="Calibri"/>
                <a:cs typeface="Calibri"/>
              </a:rPr>
              <a:t>has</a:t>
            </a:r>
            <a:r>
              <a:rPr sz="1400" spc="-40" dirty="0">
                <a:latin typeface="Calibri"/>
                <a:cs typeface="Calibri"/>
              </a:rPr>
              <a:t> </a:t>
            </a:r>
            <a:r>
              <a:rPr sz="1400" dirty="0">
                <a:latin typeface="Calibri"/>
                <a:cs typeface="Calibri"/>
              </a:rPr>
              <a:t>multiple</a:t>
            </a:r>
            <a:r>
              <a:rPr sz="1400" spc="-20" dirty="0">
                <a:latin typeface="Calibri"/>
                <a:cs typeface="Calibri"/>
              </a:rPr>
              <a:t> </a:t>
            </a:r>
            <a:r>
              <a:rPr sz="1400" spc="-10" dirty="0">
                <a:latin typeface="Calibri"/>
                <a:cs typeface="Calibri"/>
              </a:rPr>
              <a:t>Event</a:t>
            </a:r>
            <a:r>
              <a:rPr sz="1400" spc="-15" dirty="0">
                <a:latin typeface="Calibri"/>
                <a:cs typeface="Calibri"/>
              </a:rPr>
              <a:t> </a:t>
            </a:r>
            <a:r>
              <a:rPr sz="1400" spc="-10" dirty="0">
                <a:latin typeface="Calibri"/>
                <a:cs typeface="Calibri"/>
              </a:rPr>
              <a:t>Types</a:t>
            </a:r>
            <a:r>
              <a:rPr sz="1400" spc="-25"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choose</a:t>
            </a:r>
            <a:r>
              <a:rPr sz="1400" spc="-50" dirty="0">
                <a:latin typeface="Calibri"/>
                <a:cs typeface="Calibri"/>
              </a:rPr>
              <a:t> </a:t>
            </a:r>
            <a:r>
              <a:rPr sz="1400" dirty="0">
                <a:latin typeface="Calibri"/>
                <a:cs typeface="Calibri"/>
              </a:rPr>
              <a:t>from,</a:t>
            </a:r>
            <a:r>
              <a:rPr sz="1400" spc="-50" dirty="0">
                <a:latin typeface="Calibri"/>
                <a:cs typeface="Calibri"/>
              </a:rPr>
              <a:t> </a:t>
            </a:r>
            <a:r>
              <a:rPr sz="1400" spc="-10" dirty="0">
                <a:latin typeface="Calibri"/>
                <a:cs typeface="Calibri"/>
              </a:rPr>
              <a:t>double-</a:t>
            </a:r>
            <a:r>
              <a:rPr sz="1400" dirty="0">
                <a:latin typeface="Calibri"/>
                <a:cs typeface="Calibri"/>
              </a:rPr>
              <a:t>click</a:t>
            </a:r>
            <a:r>
              <a:rPr sz="1400" spc="-30"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appropriate</a:t>
            </a:r>
            <a:r>
              <a:rPr sz="1400" spc="-20" dirty="0">
                <a:latin typeface="Calibri"/>
                <a:cs typeface="Calibri"/>
              </a:rPr>
              <a:t> </a:t>
            </a:r>
            <a:r>
              <a:rPr sz="1400" dirty="0">
                <a:latin typeface="Calibri"/>
                <a:cs typeface="Calibri"/>
              </a:rPr>
              <a:t>line</a:t>
            </a:r>
            <a:r>
              <a:rPr sz="1400" spc="-30"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select</a:t>
            </a:r>
            <a:r>
              <a:rPr sz="1400" spc="-25" dirty="0">
                <a:latin typeface="Calibri"/>
                <a:cs typeface="Calibri"/>
              </a:rPr>
              <a:t> </a:t>
            </a:r>
            <a:r>
              <a:rPr sz="1400" dirty="0">
                <a:latin typeface="Calibri"/>
                <a:cs typeface="Calibri"/>
              </a:rPr>
              <a:t>the</a:t>
            </a:r>
            <a:r>
              <a:rPr sz="1400" spc="-30" dirty="0">
                <a:latin typeface="Calibri"/>
                <a:cs typeface="Calibri"/>
              </a:rPr>
              <a:t> </a:t>
            </a:r>
            <a:r>
              <a:rPr sz="1400" spc="-10" dirty="0">
                <a:latin typeface="Calibri"/>
                <a:cs typeface="Calibri"/>
              </a:rPr>
              <a:t>correct Type/Modality.</a:t>
            </a:r>
            <a:endParaRPr sz="1400">
              <a:latin typeface="Calibri"/>
              <a:cs typeface="Calibri"/>
            </a:endParaRPr>
          </a:p>
        </p:txBody>
      </p:sp>
      <p:pic>
        <p:nvPicPr>
          <p:cNvPr id="8" name="Picture 7">
            <a:extLst>
              <a:ext uri="{FF2B5EF4-FFF2-40B4-BE49-F238E27FC236}">
                <a16:creationId xmlns:a16="http://schemas.microsoft.com/office/drawing/2014/main" id="{01D7EB59-43E0-A38B-9E43-4B318E2A774A}"/>
              </a:ext>
            </a:extLst>
          </p:cNvPr>
          <p:cNvPicPr>
            <a:picLocks noChangeAspect="1"/>
          </p:cNvPicPr>
          <p:nvPr/>
        </p:nvPicPr>
        <p:blipFill>
          <a:blip r:embed="rId2"/>
          <a:stretch>
            <a:fillRect/>
          </a:stretch>
        </p:blipFill>
        <p:spPr>
          <a:xfrm>
            <a:off x="1707986" y="1953784"/>
            <a:ext cx="5470052" cy="14733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9C790E84-2DF8-0961-6CD6-186AF234C9EF}"/>
              </a:ext>
            </a:extLst>
          </p:cNvPr>
          <p:cNvPicPr>
            <a:picLocks noChangeAspect="1"/>
          </p:cNvPicPr>
          <p:nvPr/>
        </p:nvPicPr>
        <p:blipFill>
          <a:blip r:embed="rId3"/>
          <a:stretch>
            <a:fillRect/>
          </a:stretch>
        </p:blipFill>
        <p:spPr>
          <a:xfrm>
            <a:off x="1141035" y="4077864"/>
            <a:ext cx="6858000" cy="21276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9666" y="597469"/>
            <a:ext cx="7773670" cy="457176"/>
          </a:xfrm>
          <a:prstGeom prst="rect">
            <a:avLst/>
          </a:prstGeom>
        </p:spPr>
        <p:txBody>
          <a:bodyPr vert="horz" wrap="square" lIns="0" tIns="13335" rIns="0" bIns="0" rtlCol="0">
            <a:spAutoFit/>
          </a:bodyPr>
          <a:lstStyle/>
          <a:p>
            <a:pPr marL="1266825" marR="5080" indent="-1254760"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2</a:t>
            </a:r>
            <a:r>
              <a:rPr sz="1400" b="1" u="none" dirty="0">
                <a:latin typeface="Calibri"/>
                <a:cs typeface="Calibri"/>
              </a:rPr>
              <a:t>:</a:t>
            </a:r>
            <a:r>
              <a:rPr sz="1400" b="1" u="none" spc="-25" dirty="0">
                <a:latin typeface="Calibri"/>
                <a:cs typeface="Calibri"/>
              </a:rPr>
              <a:t> </a:t>
            </a:r>
            <a:r>
              <a:rPr sz="1400" u="none" dirty="0">
                <a:latin typeface="Calibri"/>
                <a:cs typeface="Calibri"/>
              </a:rPr>
              <a:t>Once</a:t>
            </a:r>
            <a:r>
              <a:rPr sz="1400" u="none" spc="-25" dirty="0">
                <a:latin typeface="Calibri"/>
                <a:cs typeface="Calibri"/>
              </a:rPr>
              <a:t> </a:t>
            </a:r>
            <a:r>
              <a:rPr sz="1400" u="none" dirty="0">
                <a:latin typeface="Calibri"/>
                <a:cs typeface="Calibri"/>
              </a:rPr>
              <a:t>on</a:t>
            </a:r>
            <a:r>
              <a:rPr sz="1400" u="none" spc="-45"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3,</a:t>
            </a:r>
            <a:r>
              <a:rPr sz="1400" u="none" spc="-25" dirty="0">
                <a:latin typeface="Calibri"/>
                <a:cs typeface="Calibri"/>
              </a:rPr>
              <a:t> </a:t>
            </a:r>
            <a:r>
              <a:rPr sz="1400" u="none" dirty="0">
                <a:latin typeface="Calibri"/>
                <a:cs typeface="Calibri"/>
              </a:rPr>
              <a:t>you</a:t>
            </a:r>
            <a:r>
              <a:rPr sz="1400" u="none" spc="-50" dirty="0">
                <a:latin typeface="Calibri"/>
                <a:cs typeface="Calibri"/>
              </a:rPr>
              <a:t> </a:t>
            </a:r>
            <a:r>
              <a:rPr sz="1400" u="none" dirty="0">
                <a:latin typeface="Calibri"/>
                <a:cs typeface="Calibri"/>
              </a:rPr>
              <a:t>can</a:t>
            </a:r>
            <a:r>
              <a:rPr sz="1400" u="none" spc="-30" dirty="0">
                <a:latin typeface="Calibri"/>
                <a:cs typeface="Calibri"/>
              </a:rPr>
              <a:t> </a:t>
            </a:r>
            <a:r>
              <a:rPr sz="1400" u="none" dirty="0">
                <a:latin typeface="Calibri"/>
                <a:cs typeface="Calibri"/>
              </a:rPr>
              <a:t>input</a:t>
            </a:r>
            <a:r>
              <a:rPr sz="1400" u="none" spc="-15" dirty="0">
                <a:latin typeface="Calibri"/>
                <a:cs typeface="Calibri"/>
              </a:rPr>
              <a:t> </a:t>
            </a:r>
            <a:r>
              <a:rPr sz="1400" u="none" dirty="0">
                <a:latin typeface="Calibri"/>
                <a:cs typeface="Calibri"/>
              </a:rPr>
              <a:t>the</a:t>
            </a:r>
            <a:r>
              <a:rPr sz="1400" u="none" spc="-15" dirty="0">
                <a:latin typeface="Calibri"/>
                <a:cs typeface="Calibri"/>
              </a:rPr>
              <a:t> </a:t>
            </a:r>
            <a:r>
              <a:rPr sz="1400" u="none" spc="-20" dirty="0">
                <a:latin typeface="Calibri"/>
                <a:cs typeface="Calibri"/>
              </a:rPr>
              <a:t>Capacity,</a:t>
            </a:r>
            <a:r>
              <a:rPr sz="1400" u="none" spc="-15" dirty="0">
                <a:latin typeface="Calibri"/>
                <a:cs typeface="Calibri"/>
              </a:rPr>
              <a:t> </a:t>
            </a:r>
            <a:r>
              <a:rPr sz="1400" u="none" dirty="0">
                <a:latin typeface="Calibri"/>
                <a:cs typeface="Calibri"/>
              </a:rPr>
              <a:t>Learning</a:t>
            </a:r>
            <a:r>
              <a:rPr sz="1400" u="none" spc="-25" dirty="0">
                <a:latin typeface="Calibri"/>
                <a:cs typeface="Calibri"/>
              </a:rPr>
              <a:t> </a:t>
            </a:r>
            <a:r>
              <a:rPr sz="1400" u="none" dirty="0">
                <a:latin typeface="Calibri"/>
                <a:cs typeface="Calibri"/>
              </a:rPr>
              <a:t>Method</a:t>
            </a:r>
            <a:r>
              <a:rPr lang="en-US" sz="1400" u="none" dirty="0">
                <a:latin typeface="Calibri"/>
                <a:cs typeface="Calibri"/>
              </a:rPr>
              <a:t> (Online events only)</a:t>
            </a:r>
            <a:r>
              <a:rPr sz="1400" u="none" dirty="0">
                <a:latin typeface="Calibri"/>
                <a:cs typeface="Calibri"/>
              </a:rPr>
              <a:t>,</a:t>
            </a:r>
            <a:r>
              <a:rPr sz="1400" u="none" spc="-15" dirty="0">
                <a:latin typeface="Calibri"/>
                <a:cs typeface="Calibri"/>
              </a:rPr>
              <a:t> </a:t>
            </a:r>
            <a:r>
              <a:rPr sz="1400" u="none" dirty="0">
                <a:latin typeface="Calibri"/>
                <a:cs typeface="Calibri"/>
              </a:rPr>
              <a:t>and</a:t>
            </a:r>
            <a:r>
              <a:rPr sz="1400" u="none" spc="-30" dirty="0">
                <a:latin typeface="Calibri"/>
                <a:cs typeface="Calibri"/>
              </a:rPr>
              <a:t> </a:t>
            </a:r>
            <a:r>
              <a:rPr sz="1400" u="none" spc="-20" dirty="0">
                <a:latin typeface="Calibri"/>
                <a:cs typeface="Calibri"/>
              </a:rPr>
              <a:t>Instructor.</a:t>
            </a:r>
            <a:endParaRPr lang="en-US" sz="1400" u="none" spc="-30" dirty="0">
              <a:latin typeface="Calibri"/>
              <a:cs typeface="Calibri"/>
            </a:endParaRPr>
          </a:p>
          <a:p>
            <a:pPr marL="1266825" marR="5080" indent="-1254760" algn="ctr">
              <a:lnSpc>
                <a:spcPct val="100000"/>
              </a:lnSpc>
              <a:spcBef>
                <a:spcPts val="105"/>
              </a:spcBef>
            </a:pPr>
            <a:r>
              <a:rPr sz="1400" u="none" dirty="0">
                <a:latin typeface="Calibri"/>
                <a:cs typeface="Calibri"/>
              </a:rPr>
              <a:t>When</a:t>
            </a:r>
            <a:r>
              <a:rPr sz="1400" u="none" spc="-20" dirty="0">
                <a:latin typeface="Calibri"/>
                <a:cs typeface="Calibri"/>
              </a:rPr>
              <a:t> </a:t>
            </a:r>
            <a:r>
              <a:rPr sz="1400" u="none" dirty="0">
                <a:latin typeface="Calibri"/>
                <a:cs typeface="Calibri"/>
              </a:rPr>
              <a:t>finished,</a:t>
            </a:r>
            <a:r>
              <a:rPr sz="1400" u="none" spc="-25" dirty="0">
                <a:latin typeface="Calibri"/>
                <a:cs typeface="Calibri"/>
              </a:rPr>
              <a:t> </a:t>
            </a:r>
            <a:r>
              <a:rPr sz="1400" u="none" spc="-10" dirty="0">
                <a:latin typeface="Calibri"/>
                <a:cs typeface="Calibri"/>
              </a:rPr>
              <a:t>click </a:t>
            </a:r>
            <a:r>
              <a:rPr sz="1400" u="none" dirty="0">
                <a:latin typeface="Calibri"/>
                <a:cs typeface="Calibri"/>
              </a:rPr>
              <a:t>“Save”</a:t>
            </a:r>
            <a:r>
              <a:rPr sz="1400" u="none" spc="-45" dirty="0">
                <a:latin typeface="Calibri"/>
                <a:cs typeface="Calibri"/>
              </a:rPr>
              <a:t> </a:t>
            </a:r>
            <a:r>
              <a:rPr sz="1400" u="none" dirty="0">
                <a:latin typeface="Calibri"/>
                <a:cs typeface="Calibri"/>
              </a:rPr>
              <a:t>to</a:t>
            </a:r>
            <a:r>
              <a:rPr sz="1400" u="none" spc="-45" dirty="0">
                <a:latin typeface="Calibri"/>
                <a:cs typeface="Calibri"/>
              </a:rPr>
              <a:t> </a:t>
            </a:r>
            <a:r>
              <a:rPr sz="1400" u="none" dirty="0">
                <a:latin typeface="Calibri"/>
                <a:cs typeface="Calibri"/>
              </a:rPr>
              <a:t>return</a:t>
            </a:r>
            <a:r>
              <a:rPr sz="1400" u="none" spc="-30" dirty="0">
                <a:latin typeface="Calibri"/>
                <a:cs typeface="Calibri"/>
              </a:rPr>
              <a:t> </a:t>
            </a:r>
            <a:r>
              <a:rPr sz="1400" u="none" dirty="0">
                <a:latin typeface="Calibri"/>
                <a:cs typeface="Calibri"/>
              </a:rPr>
              <a:t>to</a:t>
            </a:r>
            <a:r>
              <a:rPr sz="1400" u="none" spc="-45" dirty="0">
                <a:latin typeface="Calibri"/>
                <a:cs typeface="Calibri"/>
              </a:rPr>
              <a:t> </a:t>
            </a:r>
            <a:r>
              <a:rPr sz="1400" u="none" dirty="0">
                <a:latin typeface="Calibri"/>
                <a:cs typeface="Calibri"/>
              </a:rPr>
              <a:t>Screen</a:t>
            </a:r>
            <a:r>
              <a:rPr sz="1400" u="none" spc="-55" dirty="0">
                <a:latin typeface="Calibri"/>
                <a:cs typeface="Calibri"/>
              </a:rPr>
              <a:t> </a:t>
            </a:r>
            <a:r>
              <a:rPr sz="1400" u="none" dirty="0">
                <a:latin typeface="Calibri"/>
                <a:cs typeface="Calibri"/>
              </a:rPr>
              <a:t>2</a:t>
            </a:r>
            <a:r>
              <a:rPr sz="1400" u="none" spc="-50"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then</a:t>
            </a:r>
            <a:r>
              <a:rPr sz="1400" u="none" spc="-40" dirty="0">
                <a:latin typeface="Calibri"/>
                <a:cs typeface="Calibri"/>
              </a:rPr>
              <a:t> </a:t>
            </a:r>
            <a:r>
              <a:rPr sz="1400" u="none" dirty="0">
                <a:latin typeface="Calibri"/>
                <a:cs typeface="Calibri"/>
              </a:rPr>
              <a:t>“Save”</a:t>
            </a:r>
            <a:r>
              <a:rPr sz="1400" u="none" spc="-45" dirty="0">
                <a:latin typeface="Calibri"/>
                <a:cs typeface="Calibri"/>
              </a:rPr>
              <a:t> </a:t>
            </a:r>
            <a:r>
              <a:rPr sz="1400" u="none" dirty="0">
                <a:latin typeface="Calibri"/>
                <a:cs typeface="Calibri"/>
              </a:rPr>
              <a:t>again</a:t>
            </a:r>
            <a:r>
              <a:rPr sz="1400" u="none" spc="-40" dirty="0">
                <a:latin typeface="Calibri"/>
                <a:cs typeface="Calibri"/>
              </a:rPr>
              <a:t> </a:t>
            </a:r>
            <a:r>
              <a:rPr sz="1400" u="none" dirty="0">
                <a:latin typeface="Calibri"/>
                <a:cs typeface="Calibri"/>
              </a:rPr>
              <a:t>to</a:t>
            </a:r>
            <a:r>
              <a:rPr sz="1400" u="none" spc="-45" dirty="0">
                <a:latin typeface="Calibri"/>
                <a:cs typeface="Calibri"/>
              </a:rPr>
              <a:t> </a:t>
            </a:r>
            <a:r>
              <a:rPr sz="1400" u="none" dirty="0">
                <a:latin typeface="Calibri"/>
                <a:cs typeface="Calibri"/>
              </a:rPr>
              <a:t>return</a:t>
            </a:r>
            <a:r>
              <a:rPr sz="1400" u="none" spc="-30" dirty="0">
                <a:latin typeface="Calibri"/>
                <a:cs typeface="Calibri"/>
              </a:rPr>
              <a:t> </a:t>
            </a:r>
            <a:r>
              <a:rPr sz="1400" u="none" dirty="0">
                <a:latin typeface="Calibri"/>
                <a:cs typeface="Calibri"/>
              </a:rPr>
              <a:t>to</a:t>
            </a:r>
            <a:r>
              <a:rPr sz="1400" u="none" spc="-45" dirty="0">
                <a:latin typeface="Calibri"/>
                <a:cs typeface="Calibri"/>
              </a:rPr>
              <a:t> </a:t>
            </a:r>
            <a:r>
              <a:rPr sz="1400" u="none" dirty="0">
                <a:latin typeface="Calibri"/>
                <a:cs typeface="Calibri"/>
              </a:rPr>
              <a:t>Screen</a:t>
            </a:r>
            <a:r>
              <a:rPr sz="1400" u="none" spc="-40" dirty="0">
                <a:latin typeface="Calibri"/>
                <a:cs typeface="Calibri"/>
              </a:rPr>
              <a:t> </a:t>
            </a:r>
            <a:r>
              <a:rPr sz="1400" u="none" spc="-25" dirty="0">
                <a:latin typeface="Calibri"/>
                <a:cs typeface="Calibri"/>
              </a:rPr>
              <a:t>1.</a:t>
            </a:r>
            <a:endParaRPr sz="1400" dirty="0">
              <a:latin typeface="Calibri"/>
              <a:cs typeface="Calibri"/>
            </a:endParaRPr>
          </a:p>
        </p:txBody>
      </p:sp>
      <p:pic>
        <p:nvPicPr>
          <p:cNvPr id="7" name="Picture 6">
            <a:extLst>
              <a:ext uri="{FF2B5EF4-FFF2-40B4-BE49-F238E27FC236}">
                <a16:creationId xmlns:a16="http://schemas.microsoft.com/office/drawing/2014/main" id="{FE3E5CEC-F746-AA62-D892-7873E1343DA0}"/>
              </a:ext>
            </a:extLst>
          </p:cNvPr>
          <p:cNvPicPr>
            <a:picLocks noChangeAspect="1"/>
          </p:cNvPicPr>
          <p:nvPr/>
        </p:nvPicPr>
        <p:blipFill>
          <a:blip r:embed="rId2"/>
          <a:stretch>
            <a:fillRect/>
          </a:stretch>
        </p:blipFill>
        <p:spPr>
          <a:xfrm>
            <a:off x="1724623" y="1219200"/>
            <a:ext cx="5583755" cy="48064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prstGeom prst="rect">
            <a:avLst/>
          </a:prstGeom>
        </p:spPr>
        <p:txBody>
          <a:bodyPr vert="horz" wrap="square" lIns="0" tIns="283672" rIns="0" bIns="0" rtlCol="0">
            <a:spAutoFit/>
          </a:bodyPr>
          <a:lstStyle/>
          <a:p>
            <a:pPr marL="853440">
              <a:lnSpc>
                <a:spcPct val="100000"/>
              </a:lnSpc>
              <a:spcBef>
                <a:spcPts val="105"/>
              </a:spcBef>
            </a:pPr>
            <a:r>
              <a:rPr dirty="0"/>
              <a:t>How</a:t>
            </a:r>
            <a:r>
              <a:rPr spc="-45" dirty="0"/>
              <a:t> </a:t>
            </a:r>
            <a:r>
              <a:rPr dirty="0"/>
              <a:t>to:</a:t>
            </a:r>
            <a:r>
              <a:rPr spc="-50" dirty="0"/>
              <a:t> </a:t>
            </a:r>
            <a:r>
              <a:rPr dirty="0"/>
              <a:t>Create</a:t>
            </a:r>
            <a:r>
              <a:rPr spc="-5" dirty="0"/>
              <a:t> </a:t>
            </a:r>
            <a:r>
              <a:rPr dirty="0"/>
              <a:t>a</a:t>
            </a:r>
            <a:r>
              <a:rPr spc="-35" dirty="0"/>
              <a:t> </a:t>
            </a:r>
            <a:r>
              <a:rPr spc="-10" dirty="0"/>
              <a:t>Part-of-</a:t>
            </a:r>
            <a:r>
              <a:rPr spc="-45" dirty="0"/>
              <a:t>Term</a:t>
            </a:r>
            <a:r>
              <a:rPr spc="-60" dirty="0"/>
              <a:t> </a:t>
            </a:r>
            <a:r>
              <a:rPr spc="-10" dirty="0"/>
              <a:t>Section</a:t>
            </a:r>
          </a:p>
        </p:txBody>
      </p:sp>
      <p:sp>
        <p:nvSpPr>
          <p:cNvPr id="8" name="object 8"/>
          <p:cNvSpPr txBox="1"/>
          <p:nvPr/>
        </p:nvSpPr>
        <p:spPr>
          <a:xfrm>
            <a:off x="431057" y="1645991"/>
            <a:ext cx="8169909" cy="685444"/>
          </a:xfrm>
          <a:prstGeom prst="rect">
            <a:avLst/>
          </a:prstGeom>
        </p:spPr>
        <p:txBody>
          <a:bodyPr vert="horz" wrap="square" lIns="0" tIns="13335" rIns="0" bIns="0" rtlCol="0">
            <a:spAutoFit/>
          </a:bodyPr>
          <a:lstStyle/>
          <a:p>
            <a:pPr marL="1327785" marR="5080" indent="-1315720"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1</a:t>
            </a:r>
            <a:r>
              <a:rPr sz="1400" b="1" u="none" dirty="0">
                <a:latin typeface="Calibri"/>
                <a:cs typeface="Calibri"/>
              </a:rPr>
              <a:t>:</a:t>
            </a:r>
            <a:r>
              <a:rPr sz="1400" b="1" u="none" spc="-25" dirty="0">
                <a:latin typeface="Calibri"/>
                <a:cs typeface="Calibri"/>
              </a:rPr>
              <a:t> </a:t>
            </a:r>
            <a:r>
              <a:rPr sz="1400" u="none" dirty="0">
                <a:latin typeface="Calibri"/>
                <a:cs typeface="Calibri"/>
              </a:rPr>
              <a:t>Follow</a:t>
            </a:r>
            <a:r>
              <a:rPr sz="1400" u="none" spc="-55" dirty="0">
                <a:latin typeface="Calibri"/>
                <a:cs typeface="Calibri"/>
              </a:rPr>
              <a:t> </a:t>
            </a:r>
            <a:r>
              <a:rPr sz="1400" u="none" dirty="0">
                <a:latin typeface="Calibri"/>
                <a:cs typeface="Calibri"/>
              </a:rPr>
              <a:t>steps</a:t>
            </a:r>
            <a:r>
              <a:rPr sz="1400" u="none" spc="-30" dirty="0">
                <a:latin typeface="Calibri"/>
                <a:cs typeface="Calibri"/>
              </a:rPr>
              <a:t> </a:t>
            </a:r>
            <a:r>
              <a:rPr sz="1400" u="none" spc="-10" dirty="0">
                <a:latin typeface="Calibri"/>
                <a:cs typeface="Calibri"/>
              </a:rPr>
              <a:t>1-</a:t>
            </a:r>
            <a:r>
              <a:rPr lang="en-US" sz="1400" spc="-10" dirty="0">
                <a:latin typeface="Calibri"/>
                <a:cs typeface="Calibri"/>
              </a:rPr>
              <a:t>10</a:t>
            </a:r>
            <a:r>
              <a:rPr sz="1400" u="none" spc="-30" dirty="0">
                <a:latin typeface="Calibri"/>
                <a:cs typeface="Calibri"/>
              </a:rPr>
              <a:t> </a:t>
            </a:r>
            <a:r>
              <a:rPr sz="1400" u="none" dirty="0">
                <a:latin typeface="Calibri"/>
                <a:cs typeface="Calibri"/>
              </a:rPr>
              <a:t>above</a:t>
            </a:r>
            <a:r>
              <a:rPr sz="1400" u="none" spc="-40" dirty="0">
                <a:latin typeface="Calibri"/>
                <a:cs typeface="Calibri"/>
              </a:rPr>
              <a:t> </a:t>
            </a:r>
            <a:r>
              <a:rPr sz="1400" u="none" dirty="0">
                <a:latin typeface="Calibri"/>
                <a:cs typeface="Calibri"/>
              </a:rPr>
              <a:t>to</a:t>
            </a:r>
            <a:r>
              <a:rPr sz="1400" u="none" spc="-30" dirty="0">
                <a:latin typeface="Calibri"/>
                <a:cs typeface="Calibri"/>
              </a:rPr>
              <a:t> </a:t>
            </a:r>
            <a:r>
              <a:rPr sz="1400" u="none" spc="-10" dirty="0">
                <a:latin typeface="Calibri"/>
                <a:cs typeface="Calibri"/>
              </a:rPr>
              <a:t>create</a:t>
            </a:r>
            <a:r>
              <a:rPr sz="1400" u="none" spc="-30"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Section</a:t>
            </a:r>
            <a:r>
              <a:rPr sz="1400" u="none" spc="-40" dirty="0">
                <a:latin typeface="Calibri"/>
                <a:cs typeface="Calibri"/>
              </a:rPr>
              <a:t> </a:t>
            </a:r>
            <a:r>
              <a:rPr sz="1400" u="none" dirty="0">
                <a:latin typeface="Calibri"/>
                <a:cs typeface="Calibri"/>
              </a:rPr>
              <a:t>and</a:t>
            </a:r>
            <a:r>
              <a:rPr sz="1400" u="none" spc="-20" dirty="0">
                <a:latin typeface="Calibri"/>
                <a:cs typeface="Calibri"/>
              </a:rPr>
              <a:t> </a:t>
            </a:r>
            <a:r>
              <a:rPr sz="1400" u="none" dirty="0">
                <a:latin typeface="Calibri"/>
                <a:cs typeface="Calibri"/>
              </a:rPr>
              <a:t>input</a:t>
            </a:r>
            <a:r>
              <a:rPr sz="1400" u="none" spc="-15" dirty="0">
                <a:latin typeface="Calibri"/>
                <a:cs typeface="Calibri"/>
              </a:rPr>
              <a:t> </a:t>
            </a:r>
            <a:r>
              <a:rPr sz="1400" u="none" dirty="0">
                <a:latin typeface="Calibri"/>
                <a:cs typeface="Calibri"/>
              </a:rPr>
              <a:t>all</a:t>
            </a:r>
            <a:r>
              <a:rPr sz="1400" u="none" spc="-35" dirty="0">
                <a:latin typeface="Calibri"/>
                <a:cs typeface="Calibri"/>
              </a:rPr>
              <a:t> </a:t>
            </a:r>
            <a:r>
              <a:rPr sz="1400" u="none" dirty="0">
                <a:latin typeface="Calibri"/>
                <a:cs typeface="Calibri"/>
              </a:rPr>
              <a:t>necessary</a:t>
            </a:r>
            <a:r>
              <a:rPr sz="1400" u="none" spc="-25"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2</a:t>
            </a:r>
            <a:r>
              <a:rPr sz="1400" u="none" spc="-40" dirty="0">
                <a:latin typeface="Calibri"/>
                <a:cs typeface="Calibri"/>
              </a:rPr>
              <a:t> </a:t>
            </a:r>
            <a:r>
              <a:rPr sz="1400" u="none" spc="-10" dirty="0">
                <a:latin typeface="Calibri"/>
                <a:cs typeface="Calibri"/>
              </a:rPr>
              <a:t>information.</a:t>
            </a:r>
            <a:r>
              <a:rPr sz="1400" u="none" spc="-40" dirty="0">
                <a:latin typeface="Calibri"/>
                <a:cs typeface="Calibri"/>
              </a:rPr>
              <a:t> </a:t>
            </a:r>
            <a:r>
              <a:rPr lang="en-US" sz="1400" u="none" dirty="0">
                <a:latin typeface="Calibri"/>
                <a:cs typeface="Calibri"/>
              </a:rPr>
              <a:t>If you are on</a:t>
            </a:r>
          </a:p>
          <a:p>
            <a:pPr marL="1327785" marR="5080" indent="-1315720" algn="ctr">
              <a:lnSpc>
                <a:spcPct val="100000"/>
              </a:lnSpc>
              <a:spcBef>
                <a:spcPts val="105"/>
              </a:spcBef>
            </a:pPr>
            <a:r>
              <a:rPr lang="en-US" sz="1400" u="none" dirty="0">
                <a:latin typeface="Calibri"/>
                <a:cs typeface="Calibri"/>
              </a:rPr>
              <a:t>Screen 1</a:t>
            </a:r>
            <a:r>
              <a:rPr sz="1400" u="none" dirty="0">
                <a:latin typeface="Calibri"/>
                <a:cs typeface="Calibri"/>
              </a:rPr>
              <a:t>,</a:t>
            </a:r>
            <a:r>
              <a:rPr sz="1400" u="none" spc="-15" dirty="0">
                <a:latin typeface="Calibri"/>
                <a:cs typeface="Calibri"/>
              </a:rPr>
              <a:t> </a:t>
            </a:r>
            <a:r>
              <a:rPr sz="1400" u="none" spc="-10" dirty="0">
                <a:latin typeface="Calibri"/>
                <a:cs typeface="Calibri"/>
              </a:rPr>
              <a:t>highlight </a:t>
            </a:r>
            <a:r>
              <a:rPr sz="1400" u="none" dirty="0">
                <a:latin typeface="Calibri"/>
                <a:cs typeface="Calibri"/>
              </a:rPr>
              <a:t>the</a:t>
            </a:r>
            <a:r>
              <a:rPr sz="1400" u="none" spc="-30" dirty="0">
                <a:latin typeface="Calibri"/>
                <a:cs typeface="Calibri"/>
              </a:rPr>
              <a:t> </a:t>
            </a:r>
            <a:r>
              <a:rPr sz="1400" u="none" dirty="0">
                <a:latin typeface="Calibri"/>
                <a:cs typeface="Calibri"/>
              </a:rPr>
              <a:t>newly</a:t>
            </a:r>
            <a:r>
              <a:rPr sz="1400" u="none" spc="-30" dirty="0">
                <a:latin typeface="Calibri"/>
                <a:cs typeface="Calibri"/>
              </a:rPr>
              <a:t> </a:t>
            </a:r>
            <a:r>
              <a:rPr sz="1400" u="none" spc="-10" dirty="0">
                <a:latin typeface="Calibri"/>
                <a:cs typeface="Calibri"/>
              </a:rPr>
              <a:t>created</a:t>
            </a:r>
            <a:r>
              <a:rPr sz="1400" u="none" spc="-20" dirty="0">
                <a:latin typeface="Calibri"/>
                <a:cs typeface="Calibri"/>
              </a:rPr>
              <a:t> </a:t>
            </a:r>
            <a:r>
              <a:rPr sz="1400" u="none" dirty="0">
                <a:latin typeface="Calibri"/>
                <a:cs typeface="Calibri"/>
              </a:rPr>
              <a:t>section</a:t>
            </a:r>
            <a:r>
              <a:rPr sz="1400" u="none" spc="-35" dirty="0">
                <a:latin typeface="Calibri"/>
                <a:cs typeface="Calibri"/>
              </a:rPr>
              <a:t> </a:t>
            </a:r>
            <a:r>
              <a:rPr sz="1400" u="none" dirty="0">
                <a:latin typeface="Calibri"/>
                <a:cs typeface="Calibri"/>
              </a:rPr>
              <a:t>on</a:t>
            </a:r>
            <a:r>
              <a:rPr sz="1400" u="none" spc="-45" dirty="0">
                <a:latin typeface="Calibri"/>
                <a:cs typeface="Calibri"/>
              </a:rPr>
              <a:t> </a:t>
            </a:r>
            <a:r>
              <a:rPr sz="1400" u="none" dirty="0">
                <a:latin typeface="Calibri"/>
                <a:cs typeface="Calibri"/>
              </a:rPr>
              <a:t>Screen</a:t>
            </a:r>
            <a:r>
              <a:rPr sz="1400" u="none" spc="-45" dirty="0">
                <a:latin typeface="Calibri"/>
                <a:cs typeface="Calibri"/>
              </a:rPr>
              <a:t> </a:t>
            </a:r>
            <a:r>
              <a:rPr sz="1400" u="none" dirty="0">
                <a:latin typeface="Calibri"/>
                <a:cs typeface="Calibri"/>
              </a:rPr>
              <a:t>1</a:t>
            </a:r>
            <a:r>
              <a:rPr sz="1400" u="none" spc="-40" dirty="0">
                <a:latin typeface="Calibri"/>
                <a:cs typeface="Calibri"/>
              </a:rPr>
              <a:t> </a:t>
            </a:r>
            <a:r>
              <a:rPr sz="1400" u="none" dirty="0">
                <a:latin typeface="Calibri"/>
                <a:cs typeface="Calibri"/>
              </a:rPr>
              <a:t>and</a:t>
            </a:r>
            <a:r>
              <a:rPr sz="1400" u="none" spc="-25" dirty="0">
                <a:latin typeface="Calibri"/>
                <a:cs typeface="Calibri"/>
              </a:rPr>
              <a:t> </a:t>
            </a:r>
            <a:r>
              <a:rPr sz="1400" u="none" dirty="0">
                <a:latin typeface="Calibri"/>
                <a:cs typeface="Calibri"/>
              </a:rPr>
              <a:t>click</a:t>
            </a:r>
            <a:r>
              <a:rPr sz="1400" u="none" spc="-40" dirty="0">
                <a:latin typeface="Calibri"/>
                <a:cs typeface="Calibri"/>
              </a:rPr>
              <a:t> </a:t>
            </a:r>
            <a:r>
              <a:rPr sz="1400" u="none" dirty="0">
                <a:latin typeface="Calibri"/>
                <a:cs typeface="Calibri"/>
              </a:rPr>
              <a:t>“Edit</a:t>
            </a:r>
            <a:r>
              <a:rPr sz="1400" u="none" spc="-20" dirty="0">
                <a:latin typeface="Calibri"/>
                <a:cs typeface="Calibri"/>
              </a:rPr>
              <a:t> </a:t>
            </a:r>
            <a:r>
              <a:rPr sz="1400" u="none" spc="-10" dirty="0">
                <a:latin typeface="Calibri"/>
                <a:cs typeface="Calibri"/>
              </a:rPr>
              <a:t>Event</a:t>
            </a:r>
            <a:r>
              <a:rPr sz="1400" u="none" spc="-35" dirty="0">
                <a:latin typeface="Calibri"/>
                <a:cs typeface="Calibri"/>
              </a:rPr>
              <a:t> </a:t>
            </a:r>
            <a:r>
              <a:rPr sz="1400" u="none" spc="-10" dirty="0">
                <a:latin typeface="Calibri"/>
                <a:cs typeface="Calibri"/>
              </a:rPr>
              <a:t>Package/Events”.</a:t>
            </a:r>
            <a:r>
              <a:rPr lang="en-US" sz="1400" u="none" spc="-10" dirty="0">
                <a:latin typeface="Calibri"/>
                <a:cs typeface="Calibri"/>
              </a:rPr>
              <a:t> Otherwise, skip</a:t>
            </a:r>
          </a:p>
          <a:p>
            <a:pPr marL="1327785" marR="5080" indent="-1315720" algn="ctr">
              <a:lnSpc>
                <a:spcPct val="100000"/>
              </a:lnSpc>
              <a:spcBef>
                <a:spcPts val="105"/>
              </a:spcBef>
            </a:pPr>
            <a:r>
              <a:rPr lang="en-US" sz="1400" u="none" spc="-10" dirty="0">
                <a:latin typeface="Calibri"/>
                <a:cs typeface="Calibri"/>
              </a:rPr>
              <a:t>to next step.</a:t>
            </a:r>
            <a:endParaRPr sz="1400" dirty="0">
              <a:latin typeface="Calibri"/>
              <a:cs typeface="Calibri"/>
            </a:endParaRPr>
          </a:p>
        </p:txBody>
      </p:sp>
      <p:pic>
        <p:nvPicPr>
          <p:cNvPr id="10" name="Picture 9">
            <a:extLst>
              <a:ext uri="{FF2B5EF4-FFF2-40B4-BE49-F238E27FC236}">
                <a16:creationId xmlns:a16="http://schemas.microsoft.com/office/drawing/2014/main" id="{C0F582E0-A851-4A48-FD26-32E1B5FDE461}"/>
              </a:ext>
            </a:extLst>
          </p:cNvPr>
          <p:cNvPicPr>
            <a:picLocks noChangeAspect="1"/>
          </p:cNvPicPr>
          <p:nvPr/>
        </p:nvPicPr>
        <p:blipFill>
          <a:blip r:embed="rId2"/>
          <a:stretch>
            <a:fillRect/>
          </a:stretch>
        </p:blipFill>
        <p:spPr>
          <a:xfrm>
            <a:off x="256573" y="2514600"/>
            <a:ext cx="8630854" cy="286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Arrow Connector 11">
            <a:extLst>
              <a:ext uri="{FF2B5EF4-FFF2-40B4-BE49-F238E27FC236}">
                <a16:creationId xmlns:a16="http://schemas.microsoft.com/office/drawing/2014/main" id="{24804471-D555-172E-B983-4E8127F3AAA5}"/>
              </a:ext>
            </a:extLst>
          </p:cNvPr>
          <p:cNvCxnSpPr/>
          <p:nvPr/>
        </p:nvCxnSpPr>
        <p:spPr>
          <a:xfrm flipH="1">
            <a:off x="2286000" y="3505200"/>
            <a:ext cx="457200" cy="53340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8153" y="295466"/>
            <a:ext cx="8094345" cy="239395"/>
          </a:xfrm>
          <a:prstGeom prst="rect">
            <a:avLst/>
          </a:prstGeom>
        </p:spPr>
        <p:txBody>
          <a:bodyPr vert="horz" wrap="square" lIns="0" tIns="12700" rIns="0" bIns="0" rtlCol="0">
            <a:spAutoFit/>
          </a:bodyPr>
          <a:lstStyle/>
          <a:p>
            <a:pPr marL="12700">
              <a:lnSpc>
                <a:spcPct val="100000"/>
              </a:lnSpc>
              <a:spcBef>
                <a:spcPts val="100"/>
              </a:spcBef>
            </a:pPr>
            <a:r>
              <a:rPr sz="1400" b="1" u="sng" dirty="0">
                <a:uFill>
                  <a:solidFill>
                    <a:srgbClr val="000000"/>
                  </a:solidFill>
                </a:uFill>
                <a:latin typeface="Calibri"/>
                <a:cs typeface="Calibri"/>
              </a:rPr>
              <a:t>Step</a:t>
            </a:r>
            <a:r>
              <a:rPr sz="1400" b="1" u="sng" spc="-65" dirty="0">
                <a:uFill>
                  <a:solidFill>
                    <a:srgbClr val="000000"/>
                  </a:solidFill>
                </a:uFill>
                <a:latin typeface="Calibri"/>
                <a:cs typeface="Calibri"/>
              </a:rPr>
              <a:t> </a:t>
            </a:r>
            <a:r>
              <a:rPr sz="1400" b="1" u="sng" dirty="0">
                <a:uFill>
                  <a:solidFill>
                    <a:srgbClr val="000000"/>
                  </a:solidFill>
                </a:uFill>
                <a:latin typeface="Calibri"/>
                <a:cs typeface="Calibri"/>
              </a:rPr>
              <a:t>2</a:t>
            </a:r>
            <a:r>
              <a:rPr sz="1400" b="1" u="none" dirty="0">
                <a:latin typeface="Calibri"/>
                <a:cs typeface="Calibri"/>
              </a:rPr>
              <a:t>:</a:t>
            </a:r>
            <a:r>
              <a:rPr sz="1400" b="1" u="none" spc="-40" dirty="0">
                <a:latin typeface="Calibri"/>
                <a:cs typeface="Calibri"/>
              </a:rPr>
              <a:t> </a:t>
            </a:r>
            <a:r>
              <a:rPr sz="1400" u="none" dirty="0">
                <a:latin typeface="Calibri"/>
                <a:cs typeface="Calibri"/>
              </a:rPr>
              <a:t>On</a:t>
            </a:r>
            <a:r>
              <a:rPr sz="1400" u="none" spc="-35" dirty="0">
                <a:latin typeface="Calibri"/>
                <a:cs typeface="Calibri"/>
              </a:rPr>
              <a:t> </a:t>
            </a:r>
            <a:r>
              <a:rPr sz="1400" u="none" dirty="0">
                <a:latin typeface="Calibri"/>
                <a:cs typeface="Calibri"/>
              </a:rPr>
              <a:t>Screen</a:t>
            </a:r>
            <a:r>
              <a:rPr sz="1400" u="none" spc="-50" dirty="0">
                <a:latin typeface="Calibri"/>
                <a:cs typeface="Calibri"/>
              </a:rPr>
              <a:t> </a:t>
            </a:r>
            <a:r>
              <a:rPr sz="1400" u="none" dirty="0">
                <a:latin typeface="Calibri"/>
                <a:cs typeface="Calibri"/>
              </a:rPr>
              <a:t>2,</a:t>
            </a:r>
            <a:r>
              <a:rPr sz="1400" u="none" spc="-45" dirty="0">
                <a:latin typeface="Calibri"/>
                <a:cs typeface="Calibri"/>
              </a:rPr>
              <a:t> </a:t>
            </a:r>
            <a:r>
              <a:rPr sz="1400" u="none" dirty="0">
                <a:latin typeface="Calibri"/>
                <a:cs typeface="Calibri"/>
              </a:rPr>
              <a:t>click</a:t>
            </a:r>
            <a:r>
              <a:rPr sz="1400" u="none" spc="-35" dirty="0">
                <a:latin typeface="Calibri"/>
                <a:cs typeface="Calibri"/>
              </a:rPr>
              <a:t> </a:t>
            </a:r>
            <a:r>
              <a:rPr sz="1400" u="none" dirty="0">
                <a:latin typeface="Calibri"/>
                <a:cs typeface="Calibri"/>
              </a:rPr>
              <a:t>the</a:t>
            </a:r>
            <a:r>
              <a:rPr sz="1400" u="none" spc="-35" dirty="0">
                <a:latin typeface="Calibri"/>
                <a:cs typeface="Calibri"/>
              </a:rPr>
              <a:t> </a:t>
            </a:r>
            <a:r>
              <a:rPr sz="1400" u="none" spc="-10" dirty="0">
                <a:latin typeface="Calibri"/>
                <a:cs typeface="Calibri"/>
              </a:rPr>
              <a:t>“Create</a:t>
            </a:r>
            <a:r>
              <a:rPr sz="1400" u="none" spc="-20" dirty="0">
                <a:latin typeface="Calibri"/>
                <a:cs typeface="Calibri"/>
              </a:rPr>
              <a:t> </a:t>
            </a:r>
            <a:r>
              <a:rPr sz="1400" u="none" dirty="0">
                <a:latin typeface="Calibri"/>
                <a:cs typeface="Calibri"/>
              </a:rPr>
              <a:t>Event”</a:t>
            </a:r>
            <a:r>
              <a:rPr sz="1400" u="none" spc="-20" dirty="0">
                <a:latin typeface="Calibri"/>
                <a:cs typeface="Calibri"/>
              </a:rPr>
              <a:t> </a:t>
            </a:r>
            <a:r>
              <a:rPr sz="1400" u="none" spc="-10" dirty="0">
                <a:latin typeface="Calibri"/>
                <a:cs typeface="Calibri"/>
              </a:rPr>
              <a:t>button</a:t>
            </a:r>
            <a:r>
              <a:rPr sz="1400" u="none" spc="-30" dirty="0">
                <a:latin typeface="Calibri"/>
                <a:cs typeface="Calibri"/>
              </a:rPr>
              <a:t> </a:t>
            </a:r>
            <a:r>
              <a:rPr sz="1400" u="none" dirty="0">
                <a:latin typeface="Calibri"/>
                <a:cs typeface="Calibri"/>
              </a:rPr>
              <a:t>and</a:t>
            </a:r>
            <a:r>
              <a:rPr sz="1400" u="none" spc="-40" dirty="0">
                <a:latin typeface="Calibri"/>
                <a:cs typeface="Calibri"/>
              </a:rPr>
              <a:t> </a:t>
            </a:r>
            <a:r>
              <a:rPr sz="1400" u="none" dirty="0">
                <a:latin typeface="Calibri"/>
                <a:cs typeface="Calibri"/>
              </a:rPr>
              <a:t>then</a:t>
            </a:r>
            <a:r>
              <a:rPr sz="1400" u="none" spc="-25" dirty="0">
                <a:latin typeface="Calibri"/>
                <a:cs typeface="Calibri"/>
              </a:rPr>
              <a:t> </a:t>
            </a:r>
            <a:r>
              <a:rPr sz="1400" u="none" dirty="0">
                <a:latin typeface="Calibri"/>
                <a:cs typeface="Calibri"/>
              </a:rPr>
              <a:t>select</a:t>
            </a:r>
            <a:r>
              <a:rPr sz="1400" u="none" spc="-35" dirty="0">
                <a:latin typeface="Calibri"/>
                <a:cs typeface="Calibri"/>
              </a:rPr>
              <a:t> </a:t>
            </a:r>
            <a:r>
              <a:rPr sz="1400" u="none" spc="-10" dirty="0">
                <a:latin typeface="Calibri"/>
                <a:cs typeface="Calibri"/>
              </a:rPr>
              <a:t>“Create</a:t>
            </a:r>
            <a:r>
              <a:rPr sz="1400" u="none" spc="-25" dirty="0">
                <a:latin typeface="Calibri"/>
                <a:cs typeface="Calibri"/>
              </a:rPr>
              <a:t> </a:t>
            </a:r>
            <a:r>
              <a:rPr sz="1400" u="none" dirty="0">
                <a:latin typeface="Calibri"/>
                <a:cs typeface="Calibri"/>
              </a:rPr>
              <a:t>business</a:t>
            </a:r>
            <a:r>
              <a:rPr sz="1400" u="none" spc="-25" dirty="0">
                <a:latin typeface="Calibri"/>
                <a:cs typeface="Calibri"/>
              </a:rPr>
              <a:t> </a:t>
            </a:r>
            <a:r>
              <a:rPr sz="1400" u="none" dirty="0">
                <a:latin typeface="Calibri"/>
                <a:cs typeface="Calibri"/>
              </a:rPr>
              <a:t>event</a:t>
            </a:r>
            <a:r>
              <a:rPr sz="1400" u="none" spc="-25" dirty="0">
                <a:latin typeface="Calibri"/>
                <a:cs typeface="Calibri"/>
              </a:rPr>
              <a:t> </a:t>
            </a:r>
            <a:r>
              <a:rPr sz="1400" u="none" dirty="0">
                <a:latin typeface="Calibri"/>
                <a:cs typeface="Calibri"/>
              </a:rPr>
              <a:t>(Regular</a:t>
            </a:r>
            <a:r>
              <a:rPr sz="1400" u="none" spc="-30" dirty="0">
                <a:latin typeface="Calibri"/>
                <a:cs typeface="Calibri"/>
              </a:rPr>
              <a:t> </a:t>
            </a:r>
            <a:r>
              <a:rPr sz="1400" u="none" spc="-10" dirty="0">
                <a:latin typeface="Calibri"/>
                <a:cs typeface="Calibri"/>
              </a:rPr>
              <a:t>schedule)”.</a:t>
            </a:r>
            <a:endParaRPr sz="1400">
              <a:latin typeface="Calibri"/>
              <a:cs typeface="Calibri"/>
            </a:endParaRPr>
          </a:p>
        </p:txBody>
      </p:sp>
      <p:sp>
        <p:nvSpPr>
          <p:cNvPr id="11" name="object 11"/>
          <p:cNvSpPr txBox="1"/>
          <p:nvPr/>
        </p:nvSpPr>
        <p:spPr>
          <a:xfrm>
            <a:off x="528224" y="2082918"/>
            <a:ext cx="8084820" cy="453390"/>
          </a:xfrm>
          <a:prstGeom prst="rect">
            <a:avLst/>
          </a:prstGeom>
        </p:spPr>
        <p:txBody>
          <a:bodyPr vert="horz" wrap="square" lIns="0" tIns="13335" rIns="0" bIns="0" rtlCol="0">
            <a:spAutoFit/>
          </a:bodyPr>
          <a:lstStyle/>
          <a:p>
            <a:pPr marL="635" algn="ctr">
              <a:lnSpc>
                <a:spcPct val="100000"/>
              </a:lnSpc>
              <a:spcBef>
                <a:spcPts val="105"/>
              </a:spcBef>
            </a:pPr>
            <a:r>
              <a:rPr sz="1400" b="1" u="sng" dirty="0">
                <a:latin typeface="Calibri"/>
                <a:cs typeface="Calibri"/>
              </a:rPr>
              <a:t>Note</a:t>
            </a:r>
            <a:r>
              <a:rPr sz="1400" b="1" dirty="0">
                <a:latin typeface="Calibri"/>
                <a:cs typeface="Calibri"/>
              </a:rPr>
              <a:t>:</a:t>
            </a:r>
            <a:r>
              <a:rPr sz="1400" b="1" spc="-75" dirty="0">
                <a:latin typeface="Calibri"/>
                <a:cs typeface="Calibri"/>
              </a:rPr>
              <a:t> </a:t>
            </a:r>
            <a:r>
              <a:rPr sz="1400" spc="-20" dirty="0">
                <a:latin typeface="Calibri"/>
                <a:cs typeface="Calibri"/>
              </a:rPr>
              <a:t>You</a:t>
            </a:r>
            <a:r>
              <a:rPr sz="1400" spc="-40" dirty="0">
                <a:latin typeface="Calibri"/>
                <a:cs typeface="Calibri"/>
              </a:rPr>
              <a:t> </a:t>
            </a:r>
            <a:r>
              <a:rPr sz="1400" dirty="0">
                <a:latin typeface="Calibri"/>
                <a:cs typeface="Calibri"/>
              </a:rPr>
              <a:t>must</a:t>
            </a:r>
            <a:r>
              <a:rPr sz="1400" spc="-50" dirty="0">
                <a:latin typeface="Calibri"/>
                <a:cs typeface="Calibri"/>
              </a:rPr>
              <a:t> </a:t>
            </a:r>
            <a:r>
              <a:rPr sz="1400" dirty="0">
                <a:latin typeface="Calibri"/>
                <a:cs typeface="Calibri"/>
              </a:rPr>
              <a:t>select</a:t>
            </a:r>
            <a:r>
              <a:rPr sz="1400" spc="-30" dirty="0">
                <a:latin typeface="Calibri"/>
                <a:cs typeface="Calibri"/>
              </a:rPr>
              <a:t> </a:t>
            </a:r>
            <a:r>
              <a:rPr sz="1400" spc="-10" dirty="0">
                <a:latin typeface="Calibri"/>
                <a:cs typeface="Calibri"/>
              </a:rPr>
              <a:t>“Create</a:t>
            </a:r>
            <a:r>
              <a:rPr sz="1400" spc="-35" dirty="0">
                <a:latin typeface="Calibri"/>
                <a:cs typeface="Calibri"/>
              </a:rPr>
              <a:t> </a:t>
            </a:r>
            <a:r>
              <a:rPr sz="1400" dirty="0">
                <a:latin typeface="Calibri"/>
                <a:cs typeface="Calibri"/>
              </a:rPr>
              <a:t>business</a:t>
            </a:r>
            <a:r>
              <a:rPr sz="1400" spc="-25" dirty="0">
                <a:latin typeface="Calibri"/>
                <a:cs typeface="Calibri"/>
              </a:rPr>
              <a:t> </a:t>
            </a:r>
            <a:r>
              <a:rPr sz="1400" dirty="0">
                <a:latin typeface="Calibri"/>
                <a:cs typeface="Calibri"/>
              </a:rPr>
              <a:t>event</a:t>
            </a:r>
            <a:r>
              <a:rPr sz="1400" spc="-25" dirty="0">
                <a:latin typeface="Calibri"/>
                <a:cs typeface="Calibri"/>
              </a:rPr>
              <a:t> </a:t>
            </a:r>
            <a:r>
              <a:rPr sz="1400" spc="-10" dirty="0">
                <a:latin typeface="Calibri"/>
                <a:cs typeface="Calibri"/>
              </a:rPr>
              <a:t>(regular</a:t>
            </a:r>
            <a:r>
              <a:rPr sz="1400" spc="-35" dirty="0">
                <a:latin typeface="Calibri"/>
                <a:cs typeface="Calibri"/>
              </a:rPr>
              <a:t> </a:t>
            </a:r>
            <a:r>
              <a:rPr sz="1400" dirty="0">
                <a:latin typeface="Calibri"/>
                <a:cs typeface="Calibri"/>
              </a:rPr>
              <a:t>schedule)”</a:t>
            </a:r>
            <a:r>
              <a:rPr sz="1400" spc="-15" dirty="0">
                <a:latin typeface="Calibri"/>
                <a:cs typeface="Calibri"/>
              </a:rPr>
              <a:t> </a:t>
            </a:r>
            <a:r>
              <a:rPr sz="1400" spc="-10" dirty="0">
                <a:latin typeface="Calibri"/>
                <a:cs typeface="Calibri"/>
              </a:rPr>
              <a:t>regardless</a:t>
            </a:r>
            <a:r>
              <a:rPr sz="1400" spc="-30" dirty="0">
                <a:latin typeface="Calibri"/>
                <a:cs typeface="Calibri"/>
              </a:rPr>
              <a:t> </a:t>
            </a:r>
            <a:r>
              <a:rPr sz="1400" dirty="0">
                <a:latin typeface="Calibri"/>
                <a:cs typeface="Calibri"/>
              </a:rPr>
              <a:t>of</a:t>
            </a:r>
            <a:r>
              <a:rPr sz="1400" spc="-55" dirty="0">
                <a:latin typeface="Calibri"/>
                <a:cs typeface="Calibri"/>
              </a:rPr>
              <a:t> </a:t>
            </a:r>
            <a:r>
              <a:rPr sz="1400" dirty="0">
                <a:latin typeface="Calibri"/>
                <a:cs typeface="Calibri"/>
              </a:rPr>
              <a:t>whether</a:t>
            </a:r>
            <a:r>
              <a:rPr sz="1400" spc="-3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Section</a:t>
            </a:r>
            <a:r>
              <a:rPr sz="1400" spc="-55" dirty="0">
                <a:latin typeface="Calibri"/>
                <a:cs typeface="Calibri"/>
              </a:rPr>
              <a:t> </a:t>
            </a:r>
            <a:r>
              <a:rPr sz="1400" dirty="0">
                <a:latin typeface="Calibri"/>
                <a:cs typeface="Calibri"/>
              </a:rPr>
              <a:t>will</a:t>
            </a:r>
            <a:r>
              <a:rPr sz="1400" spc="-55" dirty="0">
                <a:latin typeface="Calibri"/>
                <a:cs typeface="Calibri"/>
              </a:rPr>
              <a:t> </a:t>
            </a:r>
            <a:r>
              <a:rPr sz="1400" spc="-25" dirty="0">
                <a:latin typeface="Calibri"/>
                <a:cs typeface="Calibri"/>
              </a:rPr>
              <a:t>be</a:t>
            </a:r>
            <a:endParaRPr sz="1400" dirty="0">
              <a:latin typeface="Calibri"/>
              <a:cs typeface="Calibri"/>
            </a:endParaRPr>
          </a:p>
          <a:p>
            <a:pPr algn="ctr">
              <a:lnSpc>
                <a:spcPct val="100000"/>
              </a:lnSpc>
            </a:pPr>
            <a:r>
              <a:rPr sz="1400" b="1" spc="-10" dirty="0">
                <a:latin typeface="Calibri"/>
                <a:cs typeface="Calibri"/>
              </a:rPr>
              <a:t>synchronous</a:t>
            </a:r>
            <a:r>
              <a:rPr sz="1400" b="1" spc="-70" dirty="0">
                <a:latin typeface="Calibri"/>
                <a:cs typeface="Calibri"/>
              </a:rPr>
              <a:t> </a:t>
            </a:r>
            <a:r>
              <a:rPr sz="1400" dirty="0">
                <a:latin typeface="Calibri"/>
                <a:cs typeface="Calibri"/>
              </a:rPr>
              <a:t>or</a:t>
            </a:r>
            <a:r>
              <a:rPr sz="1400" spc="-30" dirty="0">
                <a:latin typeface="Calibri"/>
                <a:cs typeface="Calibri"/>
              </a:rPr>
              <a:t> </a:t>
            </a:r>
            <a:r>
              <a:rPr sz="1400" b="1" spc="-10" dirty="0">
                <a:latin typeface="Calibri"/>
                <a:cs typeface="Calibri"/>
              </a:rPr>
              <a:t>asynchronous</a:t>
            </a:r>
            <a:r>
              <a:rPr sz="1400" spc="-10" dirty="0">
                <a:latin typeface="Calibri"/>
                <a:cs typeface="Calibri"/>
              </a:rPr>
              <a:t>.</a:t>
            </a:r>
            <a:r>
              <a:rPr sz="1400" spc="-40" dirty="0">
                <a:latin typeface="Calibri"/>
                <a:cs typeface="Calibri"/>
              </a:rPr>
              <a:t> </a:t>
            </a:r>
            <a:r>
              <a:rPr sz="1400" dirty="0">
                <a:latin typeface="Calibri"/>
                <a:cs typeface="Calibri"/>
              </a:rPr>
              <a:t>This</a:t>
            </a:r>
            <a:r>
              <a:rPr sz="1400" spc="-50" dirty="0">
                <a:latin typeface="Calibri"/>
                <a:cs typeface="Calibri"/>
              </a:rPr>
              <a:t> </a:t>
            </a:r>
            <a:r>
              <a:rPr sz="1400" dirty="0">
                <a:latin typeface="Calibri"/>
                <a:cs typeface="Calibri"/>
              </a:rPr>
              <a:t>is</a:t>
            </a:r>
            <a:r>
              <a:rPr sz="1400" spc="-30" dirty="0">
                <a:latin typeface="Calibri"/>
                <a:cs typeface="Calibri"/>
              </a:rPr>
              <a:t> </a:t>
            </a:r>
            <a:r>
              <a:rPr sz="1400" dirty="0">
                <a:latin typeface="Calibri"/>
                <a:cs typeface="Calibri"/>
              </a:rPr>
              <a:t>the</a:t>
            </a:r>
            <a:r>
              <a:rPr sz="1400" spc="-10" dirty="0">
                <a:latin typeface="Calibri"/>
                <a:cs typeface="Calibri"/>
              </a:rPr>
              <a:t> </a:t>
            </a:r>
            <a:r>
              <a:rPr sz="1400" dirty="0">
                <a:latin typeface="Calibri"/>
                <a:cs typeface="Calibri"/>
              </a:rPr>
              <a:t>only</a:t>
            </a:r>
            <a:r>
              <a:rPr sz="1400" spc="-25" dirty="0">
                <a:latin typeface="Calibri"/>
                <a:cs typeface="Calibri"/>
              </a:rPr>
              <a:t> </a:t>
            </a:r>
            <a:r>
              <a:rPr sz="1400" spc="-10" dirty="0">
                <a:latin typeface="Calibri"/>
                <a:cs typeface="Calibri"/>
              </a:rPr>
              <a:t>Event Type</a:t>
            </a:r>
            <a:r>
              <a:rPr sz="1400" spc="-25" dirty="0">
                <a:latin typeface="Calibri"/>
                <a:cs typeface="Calibri"/>
              </a:rPr>
              <a:t> </a:t>
            </a:r>
            <a:r>
              <a:rPr sz="1400" dirty="0">
                <a:latin typeface="Calibri"/>
                <a:cs typeface="Calibri"/>
              </a:rPr>
              <a:t>that</a:t>
            </a:r>
            <a:r>
              <a:rPr sz="1400" spc="-20" dirty="0">
                <a:latin typeface="Calibri"/>
                <a:cs typeface="Calibri"/>
              </a:rPr>
              <a:t> </a:t>
            </a:r>
            <a:r>
              <a:rPr sz="1400" dirty="0">
                <a:latin typeface="Calibri"/>
                <a:cs typeface="Calibri"/>
              </a:rPr>
              <a:t>allows</a:t>
            </a:r>
            <a:r>
              <a:rPr sz="1400" spc="-35" dirty="0">
                <a:latin typeface="Calibri"/>
                <a:cs typeface="Calibri"/>
              </a:rPr>
              <a:t> </a:t>
            </a:r>
            <a:r>
              <a:rPr sz="1400" dirty="0">
                <a:latin typeface="Calibri"/>
                <a:cs typeface="Calibri"/>
              </a:rPr>
              <a:t>you</a:t>
            </a:r>
            <a:r>
              <a:rPr sz="1400" spc="-40" dirty="0">
                <a:latin typeface="Calibri"/>
                <a:cs typeface="Calibri"/>
              </a:rPr>
              <a:t> </a:t>
            </a:r>
            <a:r>
              <a:rPr sz="1400" dirty="0">
                <a:latin typeface="Calibri"/>
                <a:cs typeface="Calibri"/>
              </a:rPr>
              <a:t>to</a:t>
            </a:r>
            <a:r>
              <a:rPr sz="1400" spc="-25" dirty="0">
                <a:latin typeface="Calibri"/>
                <a:cs typeface="Calibri"/>
              </a:rPr>
              <a:t> </a:t>
            </a:r>
            <a:r>
              <a:rPr sz="1400" dirty="0">
                <a:latin typeface="Calibri"/>
                <a:cs typeface="Calibri"/>
              </a:rPr>
              <a:t>define</a:t>
            </a:r>
            <a:r>
              <a:rPr sz="1400" spc="-25" dirty="0">
                <a:latin typeface="Calibri"/>
                <a:cs typeface="Calibri"/>
              </a:rPr>
              <a:t> </a:t>
            </a:r>
            <a:r>
              <a:rPr sz="1400" dirty="0">
                <a:latin typeface="Calibri"/>
                <a:cs typeface="Calibri"/>
              </a:rPr>
              <a:t>specific</a:t>
            </a:r>
            <a:r>
              <a:rPr sz="1400" spc="-40" dirty="0">
                <a:latin typeface="Calibri"/>
                <a:cs typeface="Calibri"/>
              </a:rPr>
              <a:t> </a:t>
            </a:r>
            <a:r>
              <a:rPr sz="1400" dirty="0">
                <a:latin typeface="Calibri"/>
                <a:cs typeface="Calibri"/>
              </a:rPr>
              <a:t>start</a:t>
            </a:r>
            <a:r>
              <a:rPr sz="1400" spc="-30" dirty="0">
                <a:latin typeface="Calibri"/>
                <a:cs typeface="Calibri"/>
              </a:rPr>
              <a:t> </a:t>
            </a:r>
            <a:r>
              <a:rPr sz="1400" dirty="0">
                <a:latin typeface="Calibri"/>
                <a:cs typeface="Calibri"/>
              </a:rPr>
              <a:t>and</a:t>
            </a:r>
            <a:r>
              <a:rPr sz="1400" spc="-25" dirty="0">
                <a:latin typeface="Calibri"/>
                <a:cs typeface="Calibri"/>
              </a:rPr>
              <a:t> </a:t>
            </a:r>
            <a:r>
              <a:rPr sz="1400" dirty="0">
                <a:latin typeface="Calibri"/>
                <a:cs typeface="Calibri"/>
              </a:rPr>
              <a:t>end</a:t>
            </a:r>
            <a:r>
              <a:rPr sz="1400" spc="-15" dirty="0">
                <a:latin typeface="Calibri"/>
                <a:cs typeface="Calibri"/>
              </a:rPr>
              <a:t> </a:t>
            </a:r>
            <a:r>
              <a:rPr sz="1400" spc="-10" dirty="0">
                <a:latin typeface="Calibri"/>
                <a:cs typeface="Calibri"/>
              </a:rPr>
              <a:t>dates.</a:t>
            </a:r>
            <a:endParaRPr sz="1400" dirty="0">
              <a:latin typeface="Calibri"/>
              <a:cs typeface="Calibri"/>
            </a:endParaRPr>
          </a:p>
        </p:txBody>
      </p:sp>
      <p:sp>
        <p:nvSpPr>
          <p:cNvPr id="13" name="object 13"/>
          <p:cNvSpPr txBox="1"/>
          <p:nvPr/>
        </p:nvSpPr>
        <p:spPr>
          <a:xfrm>
            <a:off x="669985" y="3449827"/>
            <a:ext cx="7804150" cy="453390"/>
          </a:xfrm>
          <a:prstGeom prst="rect">
            <a:avLst/>
          </a:prstGeom>
        </p:spPr>
        <p:txBody>
          <a:bodyPr vert="horz" wrap="square" lIns="0" tIns="13335" rIns="0" bIns="0" rtlCol="0">
            <a:spAutoFit/>
          </a:bodyPr>
          <a:lstStyle/>
          <a:p>
            <a:pPr marL="3080385" marR="5080" indent="-3068320">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3</a:t>
            </a:r>
            <a:r>
              <a:rPr sz="1400" b="1" u="none" dirty="0">
                <a:latin typeface="Calibri"/>
                <a:cs typeface="Calibri"/>
              </a:rPr>
              <a:t>:</a:t>
            </a:r>
            <a:r>
              <a:rPr sz="1400" b="1" u="none" spc="-30" dirty="0">
                <a:latin typeface="Calibri"/>
                <a:cs typeface="Calibri"/>
              </a:rPr>
              <a:t> </a:t>
            </a:r>
            <a:r>
              <a:rPr sz="1400" u="none" dirty="0">
                <a:latin typeface="Calibri"/>
                <a:cs typeface="Calibri"/>
              </a:rPr>
              <a:t>If</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course</a:t>
            </a:r>
            <a:r>
              <a:rPr sz="1400" u="none" spc="-40" dirty="0">
                <a:latin typeface="Calibri"/>
                <a:cs typeface="Calibri"/>
              </a:rPr>
              <a:t> </a:t>
            </a:r>
            <a:r>
              <a:rPr sz="1400" u="none" dirty="0">
                <a:latin typeface="Calibri"/>
                <a:cs typeface="Calibri"/>
              </a:rPr>
              <a:t>has</a:t>
            </a:r>
            <a:r>
              <a:rPr sz="1400" u="none" spc="-35" dirty="0">
                <a:latin typeface="Calibri"/>
                <a:cs typeface="Calibri"/>
              </a:rPr>
              <a:t> </a:t>
            </a:r>
            <a:r>
              <a:rPr sz="1400" u="none" dirty="0">
                <a:latin typeface="Calibri"/>
                <a:cs typeface="Calibri"/>
              </a:rPr>
              <a:t>multiple</a:t>
            </a:r>
            <a:r>
              <a:rPr sz="1400" u="none" spc="-15" dirty="0">
                <a:latin typeface="Calibri"/>
                <a:cs typeface="Calibri"/>
              </a:rPr>
              <a:t> </a:t>
            </a:r>
            <a:r>
              <a:rPr sz="1400" u="none" spc="-10" dirty="0">
                <a:latin typeface="Calibri"/>
                <a:cs typeface="Calibri"/>
              </a:rPr>
              <a:t>Event</a:t>
            </a:r>
            <a:r>
              <a:rPr sz="1400" u="none" spc="-20" dirty="0">
                <a:latin typeface="Calibri"/>
                <a:cs typeface="Calibri"/>
              </a:rPr>
              <a:t> </a:t>
            </a:r>
            <a:r>
              <a:rPr sz="1400" u="none" spc="-10" dirty="0">
                <a:latin typeface="Calibri"/>
                <a:cs typeface="Calibri"/>
              </a:rPr>
              <a:t>Types</a:t>
            </a:r>
            <a:r>
              <a:rPr sz="1400" u="none" spc="-20"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choose</a:t>
            </a:r>
            <a:r>
              <a:rPr sz="1400" u="none" spc="-50" dirty="0">
                <a:latin typeface="Calibri"/>
                <a:cs typeface="Calibri"/>
              </a:rPr>
              <a:t> </a:t>
            </a:r>
            <a:r>
              <a:rPr sz="1400" u="none" dirty="0">
                <a:latin typeface="Calibri"/>
                <a:cs typeface="Calibri"/>
              </a:rPr>
              <a:t>from,</a:t>
            </a:r>
            <a:r>
              <a:rPr sz="1400" u="none" spc="-45" dirty="0">
                <a:latin typeface="Calibri"/>
                <a:cs typeface="Calibri"/>
              </a:rPr>
              <a:t> </a:t>
            </a:r>
            <a:r>
              <a:rPr sz="1400" u="none" spc="-10" dirty="0">
                <a:latin typeface="Calibri"/>
                <a:cs typeface="Calibri"/>
              </a:rPr>
              <a:t>double-</a:t>
            </a:r>
            <a:r>
              <a:rPr sz="1400" u="none" dirty="0">
                <a:latin typeface="Calibri"/>
                <a:cs typeface="Calibri"/>
              </a:rPr>
              <a:t>click</a:t>
            </a:r>
            <a:r>
              <a:rPr sz="1400" u="none" spc="-25" dirty="0">
                <a:latin typeface="Calibri"/>
                <a:cs typeface="Calibri"/>
              </a:rPr>
              <a:t> </a:t>
            </a:r>
            <a:r>
              <a:rPr sz="1400" u="none" dirty="0">
                <a:latin typeface="Calibri"/>
                <a:cs typeface="Calibri"/>
              </a:rPr>
              <a:t>the</a:t>
            </a:r>
            <a:r>
              <a:rPr sz="1400" u="none" spc="-30" dirty="0">
                <a:latin typeface="Calibri"/>
                <a:cs typeface="Calibri"/>
              </a:rPr>
              <a:t> </a:t>
            </a:r>
            <a:r>
              <a:rPr sz="1400" u="none" spc="-10" dirty="0">
                <a:latin typeface="Calibri"/>
                <a:cs typeface="Calibri"/>
              </a:rPr>
              <a:t>appropriate</a:t>
            </a:r>
            <a:r>
              <a:rPr sz="1400" u="none" spc="-15" dirty="0">
                <a:latin typeface="Calibri"/>
                <a:cs typeface="Calibri"/>
              </a:rPr>
              <a:t> </a:t>
            </a:r>
            <a:r>
              <a:rPr sz="1400" u="none" dirty="0">
                <a:latin typeface="Calibri"/>
                <a:cs typeface="Calibri"/>
              </a:rPr>
              <a:t>line</a:t>
            </a:r>
            <a:r>
              <a:rPr sz="1400" u="none" spc="-25"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select</a:t>
            </a:r>
            <a:r>
              <a:rPr sz="1400" u="none" spc="-25" dirty="0">
                <a:latin typeface="Calibri"/>
                <a:cs typeface="Calibri"/>
              </a:rPr>
              <a:t> the </a:t>
            </a:r>
            <a:r>
              <a:rPr sz="1400" u="none" dirty="0">
                <a:latin typeface="Calibri"/>
                <a:cs typeface="Calibri"/>
              </a:rPr>
              <a:t>correct</a:t>
            </a:r>
            <a:r>
              <a:rPr sz="1400" u="none" spc="-70" dirty="0">
                <a:latin typeface="Calibri"/>
                <a:cs typeface="Calibri"/>
              </a:rPr>
              <a:t> </a:t>
            </a:r>
            <a:r>
              <a:rPr sz="1400" u="none" spc="-10" dirty="0">
                <a:latin typeface="Calibri"/>
                <a:cs typeface="Calibri"/>
              </a:rPr>
              <a:t>Type/Modality.</a:t>
            </a:r>
            <a:endParaRPr sz="1400">
              <a:latin typeface="Calibri"/>
              <a:cs typeface="Calibri"/>
            </a:endParaRPr>
          </a:p>
        </p:txBody>
      </p:sp>
      <p:pic>
        <p:nvPicPr>
          <p:cNvPr id="15" name="Picture 14">
            <a:extLst>
              <a:ext uri="{FF2B5EF4-FFF2-40B4-BE49-F238E27FC236}">
                <a16:creationId xmlns:a16="http://schemas.microsoft.com/office/drawing/2014/main" id="{01AF3733-D427-9098-5B83-A142CB464D97}"/>
              </a:ext>
            </a:extLst>
          </p:cNvPr>
          <p:cNvPicPr>
            <a:picLocks noChangeAspect="1"/>
          </p:cNvPicPr>
          <p:nvPr/>
        </p:nvPicPr>
        <p:blipFill>
          <a:blip r:embed="rId2"/>
          <a:stretch>
            <a:fillRect/>
          </a:stretch>
        </p:blipFill>
        <p:spPr>
          <a:xfrm>
            <a:off x="2286164" y="805836"/>
            <a:ext cx="4458322" cy="10383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1099BE2F-928B-94BB-1778-E82FEC927A29}"/>
              </a:ext>
            </a:extLst>
          </p:cNvPr>
          <p:cNvPicPr>
            <a:picLocks noChangeAspect="1"/>
          </p:cNvPicPr>
          <p:nvPr/>
        </p:nvPicPr>
        <p:blipFill>
          <a:blip r:embed="rId3"/>
          <a:stretch>
            <a:fillRect/>
          </a:stretch>
        </p:blipFill>
        <p:spPr>
          <a:xfrm>
            <a:off x="1141035" y="4077864"/>
            <a:ext cx="6858000" cy="21276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2819" y="295466"/>
            <a:ext cx="8125459" cy="2373630"/>
          </a:xfrm>
          <a:prstGeom prst="rect">
            <a:avLst/>
          </a:prstGeom>
        </p:spPr>
        <p:txBody>
          <a:bodyPr vert="horz" wrap="square" lIns="0" tIns="12700" rIns="0" bIns="0" rtlCol="0">
            <a:spAutoFit/>
          </a:bodyPr>
          <a:lstStyle/>
          <a:p>
            <a:pPr marL="105410" marR="95885" algn="ctr">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4</a:t>
            </a:r>
            <a:r>
              <a:rPr sz="1400" b="1" u="none" dirty="0">
                <a:latin typeface="Calibri"/>
                <a:cs typeface="Calibri"/>
              </a:rPr>
              <a:t>:</a:t>
            </a:r>
            <a:r>
              <a:rPr sz="1400" b="1" u="none" spc="-25" dirty="0">
                <a:latin typeface="Calibri"/>
                <a:cs typeface="Calibri"/>
              </a:rPr>
              <a:t> </a:t>
            </a:r>
            <a:r>
              <a:rPr sz="1400" u="none" dirty="0">
                <a:latin typeface="Calibri"/>
                <a:cs typeface="Calibri"/>
              </a:rPr>
              <a:t>On</a:t>
            </a:r>
            <a:r>
              <a:rPr sz="1400" u="none" spc="-30"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3,</a:t>
            </a:r>
            <a:r>
              <a:rPr sz="1400" u="none" spc="-35" dirty="0">
                <a:latin typeface="Calibri"/>
                <a:cs typeface="Calibri"/>
              </a:rPr>
              <a:t> </a:t>
            </a:r>
            <a:r>
              <a:rPr sz="1400" u="none" dirty="0">
                <a:latin typeface="Calibri"/>
                <a:cs typeface="Calibri"/>
              </a:rPr>
              <a:t>use</a:t>
            </a:r>
            <a:r>
              <a:rPr sz="1400" u="none" spc="-25" dirty="0">
                <a:latin typeface="Calibri"/>
                <a:cs typeface="Calibri"/>
              </a:rPr>
              <a:t> </a:t>
            </a:r>
            <a:r>
              <a:rPr sz="1400" u="none" dirty="0">
                <a:latin typeface="Calibri"/>
                <a:cs typeface="Calibri"/>
              </a:rPr>
              <a:t>the</a:t>
            </a:r>
            <a:r>
              <a:rPr sz="1400" u="none" spc="-15" dirty="0">
                <a:latin typeface="Calibri"/>
                <a:cs typeface="Calibri"/>
              </a:rPr>
              <a:t> </a:t>
            </a:r>
            <a:r>
              <a:rPr sz="1400" u="none" spc="-10" dirty="0">
                <a:latin typeface="Calibri"/>
                <a:cs typeface="Calibri"/>
              </a:rPr>
              <a:t>“Relative</a:t>
            </a:r>
            <a:r>
              <a:rPr sz="1400" u="none" spc="-25" dirty="0">
                <a:latin typeface="Calibri"/>
                <a:cs typeface="Calibri"/>
              </a:rPr>
              <a:t> </a:t>
            </a:r>
            <a:r>
              <a:rPr sz="1400" u="none" dirty="0">
                <a:latin typeface="Calibri"/>
                <a:cs typeface="Calibri"/>
              </a:rPr>
              <a:t>Start”</a:t>
            </a:r>
            <a:r>
              <a:rPr sz="1400" u="none" spc="-45" dirty="0">
                <a:latin typeface="Calibri"/>
                <a:cs typeface="Calibri"/>
              </a:rPr>
              <a:t> </a:t>
            </a:r>
            <a:r>
              <a:rPr sz="1400" u="none" dirty="0">
                <a:latin typeface="Calibri"/>
                <a:cs typeface="Calibri"/>
              </a:rPr>
              <a:t>and</a:t>
            </a:r>
            <a:r>
              <a:rPr sz="1400" u="none" spc="-20" dirty="0">
                <a:latin typeface="Calibri"/>
                <a:cs typeface="Calibri"/>
              </a:rPr>
              <a:t> </a:t>
            </a:r>
            <a:r>
              <a:rPr sz="1400" u="none" spc="-10" dirty="0">
                <a:latin typeface="Calibri"/>
                <a:cs typeface="Calibri"/>
              </a:rPr>
              <a:t>“Relative</a:t>
            </a:r>
            <a:r>
              <a:rPr sz="1400" u="none" spc="-20" dirty="0">
                <a:latin typeface="Calibri"/>
                <a:cs typeface="Calibri"/>
              </a:rPr>
              <a:t> </a:t>
            </a:r>
            <a:r>
              <a:rPr sz="1400" u="none" dirty="0">
                <a:latin typeface="Calibri"/>
                <a:cs typeface="Calibri"/>
              </a:rPr>
              <a:t>End”</a:t>
            </a:r>
            <a:r>
              <a:rPr sz="1400" u="none" spc="-25" dirty="0">
                <a:latin typeface="Calibri"/>
                <a:cs typeface="Calibri"/>
              </a:rPr>
              <a:t> </a:t>
            </a:r>
            <a:r>
              <a:rPr sz="1400" u="none" dirty="0">
                <a:latin typeface="Calibri"/>
                <a:cs typeface="Calibri"/>
              </a:rPr>
              <a:t>lines</a:t>
            </a:r>
            <a:r>
              <a:rPr sz="1400" u="none" spc="-20" dirty="0">
                <a:latin typeface="Calibri"/>
                <a:cs typeface="Calibri"/>
              </a:rPr>
              <a:t> </a:t>
            </a:r>
            <a:r>
              <a:rPr sz="1400" u="none" dirty="0">
                <a:latin typeface="Calibri"/>
                <a:cs typeface="Calibri"/>
              </a:rPr>
              <a:t>to</a:t>
            </a:r>
            <a:r>
              <a:rPr sz="1400" u="none" spc="-30" dirty="0">
                <a:latin typeface="Calibri"/>
                <a:cs typeface="Calibri"/>
              </a:rPr>
              <a:t> </a:t>
            </a:r>
            <a:r>
              <a:rPr sz="1400" u="none" dirty="0">
                <a:latin typeface="Calibri"/>
                <a:cs typeface="Calibri"/>
              </a:rPr>
              <a:t>define</a:t>
            </a:r>
            <a:r>
              <a:rPr sz="1400" u="none" spc="-25" dirty="0">
                <a:latin typeface="Calibri"/>
                <a:cs typeface="Calibri"/>
              </a:rPr>
              <a:t> </a:t>
            </a:r>
            <a:r>
              <a:rPr sz="1400" u="none" dirty="0">
                <a:latin typeface="Calibri"/>
                <a:cs typeface="Calibri"/>
              </a:rPr>
              <a:t>specific</a:t>
            </a:r>
            <a:r>
              <a:rPr sz="1400" u="none" spc="-35" dirty="0">
                <a:latin typeface="Calibri"/>
                <a:cs typeface="Calibri"/>
              </a:rPr>
              <a:t> </a:t>
            </a:r>
            <a:r>
              <a:rPr sz="1400" u="none" dirty="0">
                <a:latin typeface="Calibri"/>
                <a:cs typeface="Calibri"/>
              </a:rPr>
              <a:t>start</a:t>
            </a:r>
            <a:r>
              <a:rPr sz="1400" u="none" spc="-40" dirty="0">
                <a:latin typeface="Calibri"/>
                <a:cs typeface="Calibri"/>
              </a:rPr>
              <a:t> </a:t>
            </a:r>
            <a:r>
              <a:rPr sz="1400" u="none" dirty="0">
                <a:latin typeface="Calibri"/>
                <a:cs typeface="Calibri"/>
              </a:rPr>
              <a:t>and</a:t>
            </a:r>
            <a:r>
              <a:rPr sz="1400" u="none" spc="-25" dirty="0">
                <a:latin typeface="Calibri"/>
                <a:cs typeface="Calibri"/>
              </a:rPr>
              <a:t> </a:t>
            </a:r>
            <a:r>
              <a:rPr sz="1400" u="none" dirty="0">
                <a:latin typeface="Calibri"/>
                <a:cs typeface="Calibri"/>
              </a:rPr>
              <a:t>end</a:t>
            </a:r>
            <a:r>
              <a:rPr sz="1400" u="none" spc="-20" dirty="0">
                <a:latin typeface="Calibri"/>
                <a:cs typeface="Calibri"/>
              </a:rPr>
              <a:t> </a:t>
            </a:r>
            <a:r>
              <a:rPr sz="1400" u="none" dirty="0">
                <a:latin typeface="Calibri"/>
                <a:cs typeface="Calibri"/>
              </a:rPr>
              <a:t>dates</a:t>
            </a:r>
            <a:r>
              <a:rPr sz="1400" u="none" spc="-20" dirty="0">
                <a:latin typeface="Calibri"/>
                <a:cs typeface="Calibri"/>
              </a:rPr>
              <a:t> </a:t>
            </a:r>
            <a:r>
              <a:rPr sz="1400" u="none" spc="-25" dirty="0">
                <a:latin typeface="Calibri"/>
                <a:cs typeface="Calibri"/>
              </a:rPr>
              <a:t>for </a:t>
            </a:r>
            <a:r>
              <a:rPr sz="1400" u="none" dirty="0">
                <a:latin typeface="Calibri"/>
                <a:cs typeface="Calibri"/>
              </a:rPr>
              <a:t>the</a:t>
            </a:r>
            <a:r>
              <a:rPr sz="1400" u="none" spc="-30" dirty="0">
                <a:latin typeface="Calibri"/>
                <a:cs typeface="Calibri"/>
              </a:rPr>
              <a:t> </a:t>
            </a:r>
            <a:r>
              <a:rPr sz="1400" u="none" spc="-10" dirty="0">
                <a:latin typeface="Calibri"/>
                <a:cs typeface="Calibri"/>
              </a:rPr>
              <a:t>section.</a:t>
            </a:r>
            <a:endParaRPr sz="1400" dirty="0">
              <a:latin typeface="Calibri"/>
              <a:cs typeface="Calibri"/>
            </a:endParaRPr>
          </a:p>
          <a:p>
            <a:pPr marL="48895" marR="40640" algn="ctr">
              <a:lnSpc>
                <a:spcPct val="100000"/>
              </a:lnSpc>
              <a:spcBef>
                <a:spcPts val="1685"/>
              </a:spcBef>
            </a:pPr>
            <a:r>
              <a:rPr sz="1400" dirty="0">
                <a:latin typeface="Calibri"/>
                <a:cs typeface="Calibri"/>
              </a:rPr>
              <a:t>The</a:t>
            </a:r>
            <a:r>
              <a:rPr sz="1400" spc="-30" dirty="0">
                <a:latin typeface="Calibri"/>
                <a:cs typeface="Calibri"/>
              </a:rPr>
              <a:t> </a:t>
            </a:r>
            <a:r>
              <a:rPr lang="en-US" sz="1400" spc="-10" dirty="0">
                <a:latin typeface="Calibri"/>
                <a:cs typeface="Calibri"/>
              </a:rPr>
              <a:t>Part of Term </a:t>
            </a:r>
            <a:r>
              <a:rPr sz="1400" dirty="0">
                <a:latin typeface="Calibri"/>
                <a:cs typeface="Calibri"/>
              </a:rPr>
              <a:t>Calendar</a:t>
            </a:r>
            <a:r>
              <a:rPr sz="1400" spc="-15" dirty="0">
                <a:latin typeface="Calibri"/>
                <a:cs typeface="Calibri"/>
              </a:rPr>
              <a:t> </a:t>
            </a:r>
            <a:r>
              <a:rPr sz="1400" dirty="0">
                <a:latin typeface="Calibri"/>
                <a:cs typeface="Calibri"/>
              </a:rPr>
              <a:t>will</a:t>
            </a:r>
            <a:r>
              <a:rPr sz="1400" spc="-35" dirty="0">
                <a:latin typeface="Calibri"/>
                <a:cs typeface="Calibri"/>
              </a:rPr>
              <a:t> </a:t>
            </a:r>
            <a:r>
              <a:rPr sz="1400" dirty="0">
                <a:latin typeface="Calibri"/>
                <a:cs typeface="Calibri"/>
              </a:rPr>
              <a:t>help</a:t>
            </a:r>
            <a:r>
              <a:rPr sz="1400" spc="-30" dirty="0">
                <a:latin typeface="Calibri"/>
                <a:cs typeface="Calibri"/>
              </a:rPr>
              <a:t> </a:t>
            </a:r>
            <a:r>
              <a:rPr sz="1400" dirty="0">
                <a:latin typeface="Calibri"/>
                <a:cs typeface="Calibri"/>
              </a:rPr>
              <a:t>you</a:t>
            </a:r>
            <a:r>
              <a:rPr sz="1400" spc="-40" dirty="0">
                <a:latin typeface="Calibri"/>
                <a:cs typeface="Calibri"/>
              </a:rPr>
              <a:t> </a:t>
            </a:r>
            <a:r>
              <a:rPr sz="1400" spc="-10" dirty="0">
                <a:latin typeface="Calibri"/>
                <a:cs typeface="Calibri"/>
              </a:rPr>
              <a:t>determine</a:t>
            </a:r>
            <a:r>
              <a:rPr sz="1400" spc="-15" dirty="0">
                <a:latin typeface="Calibri"/>
                <a:cs typeface="Calibri"/>
              </a:rPr>
              <a:t> </a:t>
            </a:r>
            <a:r>
              <a:rPr sz="1400" dirty="0">
                <a:latin typeface="Calibri"/>
                <a:cs typeface="Calibri"/>
              </a:rPr>
              <a:t>how</a:t>
            </a:r>
            <a:r>
              <a:rPr sz="1400" spc="-45" dirty="0">
                <a:latin typeface="Calibri"/>
                <a:cs typeface="Calibri"/>
              </a:rPr>
              <a:t> </a:t>
            </a:r>
            <a:r>
              <a:rPr sz="1400" dirty="0">
                <a:latin typeface="Calibri"/>
                <a:cs typeface="Calibri"/>
              </a:rPr>
              <a:t>many</a:t>
            </a:r>
            <a:r>
              <a:rPr sz="1400" spc="-35" dirty="0">
                <a:latin typeface="Calibri"/>
                <a:cs typeface="Calibri"/>
              </a:rPr>
              <a:t> </a:t>
            </a:r>
            <a:r>
              <a:rPr sz="1400" dirty="0">
                <a:solidFill>
                  <a:srgbClr val="DBC51F"/>
                </a:solidFill>
                <a:latin typeface="Calibri"/>
                <a:cs typeface="Calibri"/>
              </a:rPr>
              <a:t>Days</a:t>
            </a:r>
            <a:r>
              <a:rPr sz="1400" spc="-35" dirty="0">
                <a:solidFill>
                  <a:srgbClr val="DBC51F"/>
                </a:solidFill>
                <a:latin typeface="Calibri"/>
                <a:cs typeface="Calibri"/>
              </a:rPr>
              <a:t> </a:t>
            </a:r>
            <a:r>
              <a:rPr sz="1400" dirty="0">
                <a:solidFill>
                  <a:srgbClr val="DBC51F"/>
                </a:solidFill>
                <a:latin typeface="Calibri"/>
                <a:cs typeface="Calibri"/>
              </a:rPr>
              <a:t>After</a:t>
            </a:r>
            <a:r>
              <a:rPr sz="1400" spc="-35" dirty="0">
                <a:solidFill>
                  <a:srgbClr val="DBC51F"/>
                </a:solidFill>
                <a:latin typeface="Calibri"/>
                <a:cs typeface="Calibri"/>
              </a:rPr>
              <a:t> </a:t>
            </a:r>
            <a:r>
              <a:rPr sz="1400" dirty="0">
                <a:solidFill>
                  <a:srgbClr val="DBC51F"/>
                </a:solidFill>
                <a:latin typeface="Calibri"/>
                <a:cs typeface="Calibri"/>
              </a:rPr>
              <a:t>the</a:t>
            </a:r>
            <a:r>
              <a:rPr sz="1400" spc="-25" dirty="0">
                <a:solidFill>
                  <a:srgbClr val="DBC51F"/>
                </a:solidFill>
                <a:latin typeface="Calibri"/>
                <a:cs typeface="Calibri"/>
              </a:rPr>
              <a:t> </a:t>
            </a:r>
            <a:r>
              <a:rPr sz="1400" dirty="0">
                <a:solidFill>
                  <a:srgbClr val="DBC51F"/>
                </a:solidFill>
                <a:latin typeface="Calibri"/>
                <a:cs typeface="Calibri"/>
              </a:rPr>
              <a:t>Start</a:t>
            </a:r>
            <a:r>
              <a:rPr sz="1400" spc="-35" dirty="0">
                <a:solidFill>
                  <a:srgbClr val="DBC51F"/>
                </a:solidFill>
                <a:latin typeface="Calibri"/>
                <a:cs typeface="Calibri"/>
              </a:rPr>
              <a:t> </a:t>
            </a:r>
            <a:r>
              <a:rPr sz="1400" dirty="0">
                <a:solidFill>
                  <a:srgbClr val="DBC51F"/>
                </a:solidFill>
                <a:latin typeface="Calibri"/>
                <a:cs typeface="Calibri"/>
              </a:rPr>
              <a:t>of</a:t>
            </a:r>
            <a:r>
              <a:rPr sz="1400" spc="-45" dirty="0">
                <a:solidFill>
                  <a:srgbClr val="DBC51F"/>
                </a:solidFill>
                <a:latin typeface="Calibri"/>
                <a:cs typeface="Calibri"/>
              </a:rPr>
              <a:t> </a:t>
            </a:r>
            <a:r>
              <a:rPr sz="1400" dirty="0">
                <a:solidFill>
                  <a:srgbClr val="DBC51F"/>
                </a:solidFill>
                <a:latin typeface="Calibri"/>
                <a:cs typeface="Calibri"/>
              </a:rPr>
              <a:t>the</a:t>
            </a:r>
            <a:r>
              <a:rPr sz="1400" spc="-25" dirty="0">
                <a:solidFill>
                  <a:srgbClr val="DBC51F"/>
                </a:solidFill>
                <a:latin typeface="Calibri"/>
                <a:cs typeface="Calibri"/>
              </a:rPr>
              <a:t> </a:t>
            </a:r>
            <a:r>
              <a:rPr sz="1400" spc="-30" dirty="0">
                <a:solidFill>
                  <a:srgbClr val="DBC51F"/>
                </a:solidFill>
                <a:latin typeface="Calibri"/>
                <a:cs typeface="Calibri"/>
              </a:rPr>
              <a:t>Term</a:t>
            </a:r>
            <a:r>
              <a:rPr sz="1400" spc="-45" dirty="0">
                <a:solidFill>
                  <a:srgbClr val="DBC51F"/>
                </a:solidFill>
                <a:latin typeface="Calibri"/>
                <a:cs typeface="Calibri"/>
              </a:rPr>
              <a:t> </a:t>
            </a:r>
            <a:r>
              <a:rPr sz="1400" dirty="0">
                <a:latin typeface="Calibri"/>
                <a:cs typeface="Calibri"/>
              </a:rPr>
              <a:t>or</a:t>
            </a:r>
            <a:r>
              <a:rPr sz="1400" spc="-40" dirty="0">
                <a:latin typeface="Calibri"/>
                <a:cs typeface="Calibri"/>
              </a:rPr>
              <a:t> </a:t>
            </a:r>
            <a:r>
              <a:rPr sz="1400" dirty="0">
                <a:solidFill>
                  <a:srgbClr val="0070C0"/>
                </a:solidFill>
                <a:latin typeface="Calibri"/>
                <a:cs typeface="Calibri"/>
              </a:rPr>
              <a:t>Days</a:t>
            </a:r>
            <a:r>
              <a:rPr sz="1400" spc="-35" dirty="0">
                <a:solidFill>
                  <a:srgbClr val="0070C0"/>
                </a:solidFill>
                <a:latin typeface="Calibri"/>
                <a:cs typeface="Calibri"/>
              </a:rPr>
              <a:t> </a:t>
            </a:r>
            <a:r>
              <a:rPr sz="1400" spc="-10" dirty="0">
                <a:solidFill>
                  <a:srgbClr val="0070C0"/>
                </a:solidFill>
                <a:latin typeface="Calibri"/>
                <a:cs typeface="Calibri"/>
              </a:rPr>
              <a:t>Before</a:t>
            </a:r>
            <a:r>
              <a:rPr sz="1400" spc="-50" dirty="0">
                <a:solidFill>
                  <a:srgbClr val="0070C0"/>
                </a:solidFill>
                <a:latin typeface="Calibri"/>
                <a:cs typeface="Calibri"/>
              </a:rPr>
              <a:t> </a:t>
            </a:r>
            <a:r>
              <a:rPr sz="1400" spc="-25" dirty="0">
                <a:solidFill>
                  <a:srgbClr val="0070C0"/>
                </a:solidFill>
                <a:latin typeface="Calibri"/>
                <a:cs typeface="Calibri"/>
              </a:rPr>
              <a:t>the </a:t>
            </a:r>
            <a:r>
              <a:rPr sz="1400" dirty="0">
                <a:solidFill>
                  <a:srgbClr val="0070C0"/>
                </a:solidFill>
                <a:latin typeface="Calibri"/>
                <a:cs typeface="Calibri"/>
              </a:rPr>
              <a:t>End</a:t>
            </a:r>
            <a:r>
              <a:rPr sz="1400" spc="-30" dirty="0">
                <a:solidFill>
                  <a:srgbClr val="0070C0"/>
                </a:solidFill>
                <a:latin typeface="Calibri"/>
                <a:cs typeface="Calibri"/>
              </a:rPr>
              <a:t> </a:t>
            </a:r>
            <a:r>
              <a:rPr sz="1400" dirty="0">
                <a:solidFill>
                  <a:srgbClr val="0070C0"/>
                </a:solidFill>
                <a:latin typeface="Calibri"/>
                <a:cs typeface="Calibri"/>
              </a:rPr>
              <a:t>of</a:t>
            </a:r>
            <a:r>
              <a:rPr sz="1400" spc="-35" dirty="0">
                <a:solidFill>
                  <a:srgbClr val="0070C0"/>
                </a:solidFill>
                <a:latin typeface="Calibri"/>
                <a:cs typeface="Calibri"/>
              </a:rPr>
              <a:t> </a:t>
            </a:r>
            <a:r>
              <a:rPr sz="1400" dirty="0">
                <a:solidFill>
                  <a:srgbClr val="0070C0"/>
                </a:solidFill>
                <a:latin typeface="Calibri"/>
                <a:cs typeface="Calibri"/>
              </a:rPr>
              <a:t>the</a:t>
            </a:r>
            <a:r>
              <a:rPr sz="1400" spc="-5" dirty="0">
                <a:solidFill>
                  <a:srgbClr val="0070C0"/>
                </a:solidFill>
                <a:latin typeface="Calibri"/>
                <a:cs typeface="Calibri"/>
              </a:rPr>
              <a:t> </a:t>
            </a:r>
            <a:r>
              <a:rPr sz="1400" spc="-40" dirty="0">
                <a:solidFill>
                  <a:srgbClr val="0070C0"/>
                </a:solidFill>
                <a:latin typeface="Calibri"/>
                <a:cs typeface="Calibri"/>
              </a:rPr>
              <a:t>Term </a:t>
            </a:r>
            <a:r>
              <a:rPr sz="1400" dirty="0">
                <a:latin typeface="Calibri"/>
                <a:cs typeface="Calibri"/>
              </a:rPr>
              <a:t>a</a:t>
            </a:r>
            <a:r>
              <a:rPr sz="1400" spc="-30" dirty="0">
                <a:latin typeface="Calibri"/>
                <a:cs typeface="Calibri"/>
              </a:rPr>
              <a:t> </a:t>
            </a:r>
            <a:r>
              <a:rPr sz="1400" dirty="0">
                <a:latin typeface="Calibri"/>
                <a:cs typeface="Calibri"/>
              </a:rPr>
              <a:t>specific</a:t>
            </a:r>
            <a:r>
              <a:rPr sz="1400" spc="-20" dirty="0">
                <a:latin typeface="Calibri"/>
                <a:cs typeface="Calibri"/>
              </a:rPr>
              <a:t> </a:t>
            </a:r>
            <a:r>
              <a:rPr sz="1400" dirty="0">
                <a:latin typeface="Calibri"/>
                <a:cs typeface="Calibri"/>
              </a:rPr>
              <a:t>date</a:t>
            </a:r>
            <a:r>
              <a:rPr sz="1400" spc="-15" dirty="0">
                <a:latin typeface="Calibri"/>
                <a:cs typeface="Calibri"/>
              </a:rPr>
              <a:t> </a:t>
            </a:r>
            <a:r>
              <a:rPr sz="1400" spc="-25" dirty="0">
                <a:latin typeface="Calibri"/>
                <a:cs typeface="Calibri"/>
              </a:rPr>
              <a:t>is.</a:t>
            </a:r>
            <a:endParaRPr sz="1400" dirty="0">
              <a:latin typeface="Calibri"/>
              <a:cs typeface="Calibri"/>
            </a:endParaRPr>
          </a:p>
          <a:p>
            <a:pPr marL="12065" marR="5080" indent="635" algn="ctr">
              <a:lnSpc>
                <a:spcPct val="100000"/>
              </a:lnSpc>
              <a:spcBef>
                <a:spcPts val="1680"/>
              </a:spcBef>
            </a:pPr>
            <a:r>
              <a:rPr sz="1400" dirty="0">
                <a:latin typeface="Calibri"/>
                <a:cs typeface="Calibri"/>
              </a:rPr>
              <a:t>For</a:t>
            </a:r>
            <a:r>
              <a:rPr sz="1400" spc="-45" dirty="0">
                <a:latin typeface="Calibri"/>
                <a:cs typeface="Calibri"/>
              </a:rPr>
              <a:t> </a:t>
            </a:r>
            <a:r>
              <a:rPr sz="1400" dirty="0">
                <a:latin typeface="Calibri"/>
                <a:cs typeface="Calibri"/>
              </a:rPr>
              <a:t>this</a:t>
            </a:r>
            <a:r>
              <a:rPr sz="1400" spc="-20" dirty="0">
                <a:latin typeface="Calibri"/>
                <a:cs typeface="Calibri"/>
              </a:rPr>
              <a:t> </a:t>
            </a:r>
            <a:r>
              <a:rPr sz="1400" spc="-10" dirty="0">
                <a:latin typeface="Calibri"/>
                <a:cs typeface="Calibri"/>
              </a:rPr>
              <a:t>example,</a:t>
            </a:r>
            <a:r>
              <a:rPr sz="1400" spc="-30" dirty="0">
                <a:latin typeface="Calibri"/>
                <a:cs typeface="Calibri"/>
              </a:rPr>
              <a:t> </a:t>
            </a:r>
            <a:r>
              <a:rPr sz="1400" dirty="0">
                <a:latin typeface="Calibri"/>
                <a:cs typeface="Calibri"/>
              </a:rPr>
              <a:t>we</a:t>
            </a:r>
            <a:r>
              <a:rPr sz="1400" spc="-35" dirty="0">
                <a:latin typeface="Calibri"/>
                <a:cs typeface="Calibri"/>
              </a:rPr>
              <a:t> </a:t>
            </a:r>
            <a:r>
              <a:rPr sz="1400" dirty="0">
                <a:latin typeface="Calibri"/>
                <a:cs typeface="Calibri"/>
              </a:rPr>
              <a:t>want</a:t>
            </a:r>
            <a:r>
              <a:rPr sz="1400" spc="-40" dirty="0">
                <a:latin typeface="Calibri"/>
                <a:cs typeface="Calibri"/>
              </a:rPr>
              <a:t> </a:t>
            </a:r>
            <a:r>
              <a:rPr sz="1400" dirty="0">
                <a:latin typeface="Calibri"/>
                <a:cs typeface="Calibri"/>
              </a:rPr>
              <a:t>to</a:t>
            </a:r>
            <a:r>
              <a:rPr sz="1400" spc="-35" dirty="0">
                <a:latin typeface="Calibri"/>
                <a:cs typeface="Calibri"/>
              </a:rPr>
              <a:t> </a:t>
            </a:r>
            <a:r>
              <a:rPr sz="1400" dirty="0">
                <a:latin typeface="Calibri"/>
                <a:cs typeface="Calibri"/>
              </a:rPr>
              <a:t>set</a:t>
            </a:r>
            <a:r>
              <a:rPr sz="1400" spc="-30" dirty="0">
                <a:latin typeface="Calibri"/>
                <a:cs typeface="Calibri"/>
              </a:rPr>
              <a:t> </a:t>
            </a:r>
            <a:r>
              <a:rPr sz="1400" dirty="0">
                <a:latin typeface="Calibri"/>
                <a:cs typeface="Calibri"/>
              </a:rPr>
              <a:t>the</a:t>
            </a:r>
            <a:r>
              <a:rPr sz="1400" spc="-15" dirty="0">
                <a:latin typeface="Calibri"/>
                <a:cs typeface="Calibri"/>
              </a:rPr>
              <a:t> </a:t>
            </a:r>
            <a:r>
              <a:rPr sz="1400" dirty="0">
                <a:latin typeface="Calibri"/>
                <a:cs typeface="Calibri"/>
              </a:rPr>
              <a:t>start</a:t>
            </a:r>
            <a:r>
              <a:rPr sz="1400" spc="-40" dirty="0">
                <a:latin typeface="Calibri"/>
                <a:cs typeface="Calibri"/>
              </a:rPr>
              <a:t> </a:t>
            </a:r>
            <a:r>
              <a:rPr sz="1400" dirty="0">
                <a:latin typeface="Calibri"/>
                <a:cs typeface="Calibri"/>
              </a:rPr>
              <a:t>date</a:t>
            </a:r>
            <a:r>
              <a:rPr sz="1400" spc="-25" dirty="0">
                <a:latin typeface="Calibri"/>
                <a:cs typeface="Calibri"/>
              </a:rPr>
              <a:t> </a:t>
            </a:r>
            <a:r>
              <a:rPr sz="1400" dirty="0">
                <a:latin typeface="Calibri"/>
                <a:cs typeface="Calibri"/>
              </a:rPr>
              <a:t>as</a:t>
            </a:r>
            <a:r>
              <a:rPr sz="1400" spc="-35" dirty="0">
                <a:latin typeface="Calibri"/>
                <a:cs typeface="Calibri"/>
              </a:rPr>
              <a:t> </a:t>
            </a:r>
            <a:r>
              <a:rPr lang="en-US" sz="1400" dirty="0">
                <a:latin typeface="Calibri"/>
                <a:cs typeface="Calibri"/>
              </a:rPr>
              <a:t>3/8</a:t>
            </a:r>
            <a:r>
              <a:rPr sz="1400" spc="-30" dirty="0">
                <a:latin typeface="Calibri"/>
                <a:cs typeface="Calibri"/>
              </a:rPr>
              <a:t> </a:t>
            </a:r>
            <a:r>
              <a:rPr sz="1400" dirty="0">
                <a:latin typeface="Calibri"/>
                <a:cs typeface="Calibri"/>
              </a:rPr>
              <a:t>and</a:t>
            </a:r>
            <a:r>
              <a:rPr sz="1400" spc="-25" dirty="0">
                <a:latin typeface="Calibri"/>
                <a:cs typeface="Calibri"/>
              </a:rPr>
              <a:t> </a:t>
            </a:r>
            <a:r>
              <a:rPr sz="1400" dirty="0">
                <a:latin typeface="Calibri"/>
                <a:cs typeface="Calibri"/>
              </a:rPr>
              <a:t>the</a:t>
            </a:r>
            <a:r>
              <a:rPr sz="1400" spc="-25" dirty="0">
                <a:latin typeface="Calibri"/>
                <a:cs typeface="Calibri"/>
              </a:rPr>
              <a:t> </a:t>
            </a:r>
            <a:r>
              <a:rPr sz="1400" dirty="0">
                <a:latin typeface="Calibri"/>
                <a:cs typeface="Calibri"/>
              </a:rPr>
              <a:t>end</a:t>
            </a:r>
            <a:r>
              <a:rPr sz="1400" spc="-30" dirty="0">
                <a:latin typeface="Calibri"/>
                <a:cs typeface="Calibri"/>
              </a:rPr>
              <a:t> </a:t>
            </a:r>
            <a:r>
              <a:rPr sz="1400" dirty="0">
                <a:latin typeface="Calibri"/>
                <a:cs typeface="Calibri"/>
              </a:rPr>
              <a:t>date</a:t>
            </a:r>
            <a:r>
              <a:rPr sz="1400" spc="-15" dirty="0">
                <a:latin typeface="Calibri"/>
                <a:cs typeface="Calibri"/>
              </a:rPr>
              <a:t> </a:t>
            </a:r>
            <a:r>
              <a:rPr sz="1400" dirty="0">
                <a:latin typeface="Calibri"/>
                <a:cs typeface="Calibri"/>
              </a:rPr>
              <a:t>as</a:t>
            </a:r>
            <a:r>
              <a:rPr sz="1400" spc="-35" dirty="0">
                <a:latin typeface="Calibri"/>
                <a:cs typeface="Calibri"/>
              </a:rPr>
              <a:t> </a:t>
            </a:r>
            <a:r>
              <a:rPr lang="en-US" sz="1400" dirty="0">
                <a:latin typeface="Calibri"/>
                <a:cs typeface="Calibri"/>
              </a:rPr>
              <a:t>4/22</a:t>
            </a:r>
            <a:r>
              <a:rPr sz="1400" dirty="0">
                <a:latin typeface="Calibri"/>
                <a:cs typeface="Calibri"/>
              </a:rPr>
              <a:t>,</a:t>
            </a:r>
            <a:r>
              <a:rPr sz="1400" spc="-40" dirty="0">
                <a:latin typeface="Calibri"/>
                <a:cs typeface="Calibri"/>
              </a:rPr>
              <a:t> </a:t>
            </a:r>
            <a:r>
              <a:rPr sz="1400" dirty="0">
                <a:latin typeface="Calibri"/>
                <a:cs typeface="Calibri"/>
              </a:rPr>
              <a:t>so</a:t>
            </a:r>
            <a:r>
              <a:rPr sz="1400" spc="-35" dirty="0">
                <a:latin typeface="Calibri"/>
                <a:cs typeface="Calibri"/>
              </a:rPr>
              <a:t> </a:t>
            </a:r>
            <a:r>
              <a:rPr sz="1400" dirty="0">
                <a:latin typeface="Calibri"/>
                <a:cs typeface="Calibri"/>
              </a:rPr>
              <a:t>we</a:t>
            </a:r>
            <a:r>
              <a:rPr sz="1400" spc="-45" dirty="0">
                <a:latin typeface="Calibri"/>
                <a:cs typeface="Calibri"/>
              </a:rPr>
              <a:t> </a:t>
            </a:r>
            <a:r>
              <a:rPr sz="1400" dirty="0">
                <a:latin typeface="Calibri"/>
                <a:cs typeface="Calibri"/>
              </a:rPr>
              <a:t>will</a:t>
            </a:r>
            <a:r>
              <a:rPr sz="1400" spc="-35" dirty="0">
                <a:latin typeface="Calibri"/>
                <a:cs typeface="Calibri"/>
              </a:rPr>
              <a:t> </a:t>
            </a:r>
            <a:r>
              <a:rPr sz="1400" dirty="0">
                <a:latin typeface="Calibri"/>
                <a:cs typeface="Calibri"/>
              </a:rPr>
              <a:t>set</a:t>
            </a:r>
            <a:r>
              <a:rPr sz="1400" spc="-30"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Relative</a:t>
            </a:r>
            <a:r>
              <a:rPr sz="1400" spc="-25" dirty="0">
                <a:latin typeface="Calibri"/>
                <a:cs typeface="Calibri"/>
              </a:rPr>
              <a:t> </a:t>
            </a:r>
            <a:r>
              <a:rPr sz="1400" spc="-10" dirty="0">
                <a:latin typeface="Calibri"/>
                <a:cs typeface="Calibri"/>
              </a:rPr>
              <a:t>Start </a:t>
            </a:r>
            <a:r>
              <a:rPr sz="1400" dirty="0">
                <a:latin typeface="Calibri"/>
                <a:cs typeface="Calibri"/>
              </a:rPr>
              <a:t>to</a:t>
            </a:r>
            <a:r>
              <a:rPr sz="1400" spc="-35" dirty="0">
                <a:latin typeface="Calibri"/>
                <a:cs typeface="Calibri"/>
              </a:rPr>
              <a:t> </a:t>
            </a:r>
            <a:r>
              <a:rPr lang="en-US" sz="1400" b="1" spc="-35" dirty="0">
                <a:solidFill>
                  <a:srgbClr val="DBC51F"/>
                </a:solidFill>
                <a:latin typeface="Calibri"/>
                <a:cs typeface="Calibri"/>
              </a:rPr>
              <a:t>56</a:t>
            </a:r>
            <a:r>
              <a:rPr sz="1400" b="1" spc="-40" dirty="0">
                <a:solidFill>
                  <a:srgbClr val="00AF50"/>
                </a:solidFill>
                <a:latin typeface="Calibri"/>
                <a:cs typeface="Calibri"/>
              </a:rPr>
              <a:t> </a:t>
            </a:r>
            <a:r>
              <a:rPr sz="1400" dirty="0">
                <a:latin typeface="Calibri"/>
                <a:cs typeface="Calibri"/>
              </a:rPr>
              <a:t>and</a:t>
            </a:r>
            <a:r>
              <a:rPr sz="1400" spc="-20" dirty="0">
                <a:latin typeface="Calibri"/>
                <a:cs typeface="Calibri"/>
              </a:rPr>
              <a:t> </a:t>
            </a:r>
            <a:r>
              <a:rPr sz="1400" dirty="0">
                <a:latin typeface="Calibri"/>
                <a:cs typeface="Calibri"/>
              </a:rPr>
              <a:t>select</a:t>
            </a:r>
            <a:r>
              <a:rPr sz="1400" spc="-30" dirty="0">
                <a:latin typeface="Calibri"/>
                <a:cs typeface="Calibri"/>
              </a:rPr>
              <a:t> </a:t>
            </a:r>
            <a:r>
              <a:rPr sz="1400" dirty="0">
                <a:latin typeface="Calibri"/>
                <a:cs typeface="Calibri"/>
              </a:rPr>
              <a:t>“</a:t>
            </a:r>
            <a:r>
              <a:rPr sz="1400" b="1" dirty="0">
                <a:latin typeface="Calibri"/>
                <a:cs typeface="Calibri"/>
              </a:rPr>
              <a:t>Day(s)</a:t>
            </a:r>
            <a:r>
              <a:rPr sz="1400" b="1" spc="-35" dirty="0">
                <a:latin typeface="Calibri"/>
                <a:cs typeface="Calibri"/>
              </a:rPr>
              <a:t> </a:t>
            </a:r>
            <a:r>
              <a:rPr sz="1400" b="1" dirty="0">
                <a:latin typeface="Calibri"/>
                <a:cs typeface="Calibri"/>
              </a:rPr>
              <a:t>After</a:t>
            </a:r>
            <a:r>
              <a:rPr sz="1400" b="1" spc="-70" dirty="0">
                <a:latin typeface="Calibri"/>
                <a:cs typeface="Calibri"/>
              </a:rPr>
              <a:t> </a:t>
            </a:r>
            <a:r>
              <a:rPr sz="1400" b="1" dirty="0">
                <a:latin typeface="Calibri"/>
                <a:cs typeface="Calibri"/>
              </a:rPr>
              <a:t>Start</a:t>
            </a:r>
            <a:r>
              <a:rPr sz="1400" b="1" spc="-40" dirty="0">
                <a:latin typeface="Calibri"/>
                <a:cs typeface="Calibri"/>
              </a:rPr>
              <a:t> </a:t>
            </a:r>
            <a:r>
              <a:rPr sz="1400" b="1" dirty="0">
                <a:latin typeface="Calibri"/>
                <a:cs typeface="Calibri"/>
              </a:rPr>
              <a:t>of</a:t>
            </a:r>
            <a:r>
              <a:rPr sz="1400" b="1" spc="-50" dirty="0">
                <a:latin typeface="Calibri"/>
                <a:cs typeface="Calibri"/>
              </a:rPr>
              <a:t> </a:t>
            </a:r>
            <a:r>
              <a:rPr sz="1400" b="1" dirty="0">
                <a:latin typeface="Calibri"/>
                <a:cs typeface="Calibri"/>
              </a:rPr>
              <a:t>Class</a:t>
            </a:r>
            <a:r>
              <a:rPr sz="1400" b="1" spc="-55" dirty="0">
                <a:latin typeface="Calibri"/>
                <a:cs typeface="Calibri"/>
              </a:rPr>
              <a:t> </a:t>
            </a:r>
            <a:r>
              <a:rPr sz="1400" b="1" dirty="0">
                <a:latin typeface="Calibri"/>
                <a:cs typeface="Calibri"/>
              </a:rPr>
              <a:t>Period</a:t>
            </a:r>
            <a:r>
              <a:rPr sz="1400" dirty="0">
                <a:latin typeface="Calibri"/>
                <a:cs typeface="Calibri"/>
              </a:rPr>
              <a:t>”</a:t>
            </a:r>
            <a:r>
              <a:rPr sz="1400" spc="-45"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then</a:t>
            </a:r>
            <a:r>
              <a:rPr sz="1400" spc="-20" dirty="0">
                <a:latin typeface="Calibri"/>
                <a:cs typeface="Calibri"/>
              </a:rPr>
              <a:t> </a:t>
            </a:r>
            <a:r>
              <a:rPr sz="1400" dirty="0">
                <a:latin typeface="Calibri"/>
                <a:cs typeface="Calibri"/>
              </a:rPr>
              <a:t>set</a:t>
            </a:r>
            <a:r>
              <a:rPr sz="1400" spc="-20" dirty="0">
                <a:latin typeface="Calibri"/>
                <a:cs typeface="Calibri"/>
              </a:rPr>
              <a:t> </a:t>
            </a:r>
            <a:r>
              <a:rPr sz="1400" dirty="0">
                <a:latin typeface="Calibri"/>
                <a:cs typeface="Calibri"/>
              </a:rPr>
              <a:t>the</a:t>
            </a:r>
            <a:r>
              <a:rPr sz="1400" spc="-25" dirty="0">
                <a:latin typeface="Calibri"/>
                <a:cs typeface="Calibri"/>
              </a:rPr>
              <a:t> </a:t>
            </a:r>
            <a:r>
              <a:rPr sz="1400" spc="-10" dirty="0">
                <a:latin typeface="Calibri"/>
                <a:cs typeface="Calibri"/>
              </a:rPr>
              <a:t>Relative</a:t>
            </a:r>
            <a:r>
              <a:rPr sz="1400" spc="-25" dirty="0">
                <a:latin typeface="Calibri"/>
                <a:cs typeface="Calibri"/>
              </a:rPr>
              <a:t> </a:t>
            </a:r>
            <a:r>
              <a:rPr sz="1400" dirty="0">
                <a:latin typeface="Calibri"/>
                <a:cs typeface="Calibri"/>
              </a:rPr>
              <a:t>End</a:t>
            </a:r>
            <a:r>
              <a:rPr sz="1400" spc="-30" dirty="0">
                <a:latin typeface="Calibri"/>
                <a:cs typeface="Calibri"/>
              </a:rPr>
              <a:t> </a:t>
            </a:r>
            <a:r>
              <a:rPr sz="1400" dirty="0">
                <a:latin typeface="Calibri"/>
                <a:cs typeface="Calibri"/>
              </a:rPr>
              <a:t>to</a:t>
            </a:r>
            <a:r>
              <a:rPr sz="1400" spc="-30" dirty="0">
                <a:latin typeface="Calibri"/>
                <a:cs typeface="Calibri"/>
              </a:rPr>
              <a:t> </a:t>
            </a:r>
            <a:r>
              <a:rPr lang="en-US" sz="1400" b="1" dirty="0">
                <a:solidFill>
                  <a:srgbClr val="0070C0"/>
                </a:solidFill>
                <a:latin typeface="Calibri"/>
                <a:cs typeface="Calibri"/>
              </a:rPr>
              <a:t>15</a:t>
            </a:r>
            <a:r>
              <a:rPr sz="1400" b="1" spc="-30" dirty="0">
                <a:solidFill>
                  <a:srgbClr val="FF0000"/>
                </a:solidFill>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select</a:t>
            </a:r>
            <a:r>
              <a:rPr sz="1400" spc="-25" dirty="0">
                <a:latin typeface="Calibri"/>
                <a:cs typeface="Calibri"/>
              </a:rPr>
              <a:t> </a:t>
            </a:r>
            <a:r>
              <a:rPr sz="1400" dirty="0">
                <a:latin typeface="Calibri"/>
                <a:cs typeface="Calibri"/>
              </a:rPr>
              <a:t>“</a:t>
            </a:r>
            <a:r>
              <a:rPr sz="1400" b="1" dirty="0">
                <a:latin typeface="Calibri"/>
                <a:cs typeface="Calibri"/>
              </a:rPr>
              <a:t>Day(s)</a:t>
            </a:r>
            <a:r>
              <a:rPr sz="1400" b="1" spc="-30" dirty="0">
                <a:latin typeface="Calibri"/>
                <a:cs typeface="Calibri"/>
              </a:rPr>
              <a:t> </a:t>
            </a:r>
            <a:r>
              <a:rPr sz="1400" b="1" spc="-10" dirty="0">
                <a:latin typeface="Calibri"/>
                <a:cs typeface="Calibri"/>
              </a:rPr>
              <a:t>Before </a:t>
            </a:r>
            <a:r>
              <a:rPr sz="1400" b="1" dirty="0">
                <a:latin typeface="Calibri"/>
                <a:cs typeface="Calibri"/>
              </a:rPr>
              <a:t>End</a:t>
            </a:r>
            <a:r>
              <a:rPr sz="1400" b="1" spc="-25" dirty="0">
                <a:latin typeface="Calibri"/>
                <a:cs typeface="Calibri"/>
              </a:rPr>
              <a:t> </a:t>
            </a:r>
            <a:r>
              <a:rPr sz="1400" b="1" dirty="0">
                <a:latin typeface="Calibri"/>
                <a:cs typeface="Calibri"/>
              </a:rPr>
              <a:t>of</a:t>
            </a:r>
            <a:r>
              <a:rPr sz="1400" b="1" spc="-30" dirty="0">
                <a:latin typeface="Calibri"/>
                <a:cs typeface="Calibri"/>
              </a:rPr>
              <a:t> </a:t>
            </a:r>
            <a:r>
              <a:rPr sz="1400" b="1" dirty="0">
                <a:latin typeface="Calibri"/>
                <a:cs typeface="Calibri"/>
              </a:rPr>
              <a:t>Class</a:t>
            </a:r>
            <a:r>
              <a:rPr sz="1400" b="1" spc="-25" dirty="0">
                <a:latin typeface="Calibri"/>
                <a:cs typeface="Calibri"/>
              </a:rPr>
              <a:t> </a:t>
            </a:r>
            <a:r>
              <a:rPr sz="1400" b="1" spc="-10" dirty="0">
                <a:latin typeface="Calibri"/>
                <a:cs typeface="Calibri"/>
              </a:rPr>
              <a:t>Period</a:t>
            </a:r>
            <a:r>
              <a:rPr sz="1400" spc="-10" dirty="0">
                <a:latin typeface="Calibri"/>
                <a:cs typeface="Calibri"/>
              </a:rPr>
              <a:t>”.</a:t>
            </a:r>
            <a:endParaRPr sz="1400" dirty="0">
              <a:latin typeface="Calibri"/>
              <a:cs typeface="Calibri"/>
            </a:endParaRPr>
          </a:p>
          <a:p>
            <a:pPr algn="ctr">
              <a:lnSpc>
                <a:spcPct val="100000"/>
              </a:lnSpc>
              <a:spcBef>
                <a:spcPts val="1680"/>
              </a:spcBef>
            </a:pPr>
            <a:r>
              <a:rPr sz="1400" spc="-20" dirty="0">
                <a:latin typeface="Calibri"/>
                <a:cs typeface="Calibri"/>
              </a:rPr>
              <a:t>You</a:t>
            </a:r>
            <a:r>
              <a:rPr sz="1400" spc="-40" dirty="0">
                <a:latin typeface="Calibri"/>
                <a:cs typeface="Calibri"/>
              </a:rPr>
              <a:t> </a:t>
            </a:r>
            <a:r>
              <a:rPr sz="1400" dirty="0">
                <a:latin typeface="Calibri"/>
                <a:cs typeface="Calibri"/>
              </a:rPr>
              <a:t>can</a:t>
            </a:r>
            <a:r>
              <a:rPr sz="1400" spc="-50" dirty="0">
                <a:latin typeface="Calibri"/>
                <a:cs typeface="Calibri"/>
              </a:rPr>
              <a:t> </a:t>
            </a:r>
            <a:r>
              <a:rPr sz="1400" dirty="0">
                <a:latin typeface="Calibri"/>
                <a:cs typeface="Calibri"/>
              </a:rPr>
              <a:t>click</a:t>
            </a:r>
            <a:r>
              <a:rPr sz="1400" spc="-35" dirty="0">
                <a:latin typeface="Calibri"/>
                <a:cs typeface="Calibri"/>
              </a:rPr>
              <a:t> </a:t>
            </a:r>
            <a:r>
              <a:rPr sz="1400" spc="-10" dirty="0">
                <a:latin typeface="Calibri"/>
                <a:cs typeface="Calibri"/>
              </a:rPr>
              <a:t>“Generate</a:t>
            </a:r>
            <a:r>
              <a:rPr sz="1400" spc="-35" dirty="0">
                <a:latin typeface="Calibri"/>
                <a:cs typeface="Calibri"/>
              </a:rPr>
              <a:t> </a:t>
            </a:r>
            <a:r>
              <a:rPr sz="1400" dirty="0">
                <a:latin typeface="Calibri"/>
                <a:cs typeface="Calibri"/>
              </a:rPr>
              <a:t>Dates”</a:t>
            </a:r>
            <a:r>
              <a:rPr sz="1400" spc="-4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check</a:t>
            </a:r>
            <a:r>
              <a:rPr sz="1400" spc="-30" dirty="0">
                <a:latin typeface="Calibri"/>
                <a:cs typeface="Calibri"/>
              </a:rPr>
              <a:t> </a:t>
            </a:r>
            <a:r>
              <a:rPr sz="1400" dirty="0">
                <a:latin typeface="Calibri"/>
                <a:cs typeface="Calibri"/>
              </a:rPr>
              <a:t>that</a:t>
            </a:r>
            <a:r>
              <a:rPr sz="1400" spc="-25" dirty="0">
                <a:latin typeface="Calibri"/>
                <a:cs typeface="Calibri"/>
              </a:rPr>
              <a:t> </a:t>
            </a:r>
            <a:r>
              <a:rPr sz="1400" dirty="0">
                <a:latin typeface="Calibri"/>
                <a:cs typeface="Calibri"/>
              </a:rPr>
              <a:t>the</a:t>
            </a:r>
            <a:r>
              <a:rPr sz="1400" spc="-40" dirty="0">
                <a:latin typeface="Calibri"/>
                <a:cs typeface="Calibri"/>
              </a:rPr>
              <a:t> </a:t>
            </a:r>
            <a:r>
              <a:rPr sz="1400" dirty="0">
                <a:latin typeface="Calibri"/>
                <a:cs typeface="Calibri"/>
              </a:rPr>
              <a:t>correct</a:t>
            </a:r>
            <a:r>
              <a:rPr sz="1400" spc="-45" dirty="0">
                <a:latin typeface="Calibri"/>
                <a:cs typeface="Calibri"/>
              </a:rPr>
              <a:t> </a:t>
            </a:r>
            <a:r>
              <a:rPr sz="1400" dirty="0">
                <a:latin typeface="Calibri"/>
                <a:cs typeface="Calibri"/>
              </a:rPr>
              <a:t>Start</a:t>
            </a:r>
            <a:r>
              <a:rPr sz="1400" spc="-45" dirty="0">
                <a:latin typeface="Calibri"/>
                <a:cs typeface="Calibri"/>
              </a:rPr>
              <a:t> </a:t>
            </a:r>
            <a:r>
              <a:rPr sz="1400" dirty="0">
                <a:latin typeface="Calibri"/>
                <a:cs typeface="Calibri"/>
              </a:rPr>
              <a:t>and</a:t>
            </a:r>
            <a:r>
              <a:rPr sz="1400" spc="-35" dirty="0">
                <a:latin typeface="Calibri"/>
                <a:cs typeface="Calibri"/>
              </a:rPr>
              <a:t> </a:t>
            </a:r>
            <a:r>
              <a:rPr sz="1400" dirty="0">
                <a:latin typeface="Calibri"/>
                <a:cs typeface="Calibri"/>
              </a:rPr>
              <a:t>End</a:t>
            </a:r>
            <a:r>
              <a:rPr sz="1400" spc="-30" dirty="0">
                <a:latin typeface="Calibri"/>
                <a:cs typeface="Calibri"/>
              </a:rPr>
              <a:t> </a:t>
            </a:r>
            <a:r>
              <a:rPr sz="1400" dirty="0">
                <a:latin typeface="Calibri"/>
                <a:cs typeface="Calibri"/>
              </a:rPr>
              <a:t>Dates</a:t>
            </a:r>
            <a:r>
              <a:rPr sz="1400" spc="-40" dirty="0">
                <a:latin typeface="Calibri"/>
                <a:cs typeface="Calibri"/>
              </a:rPr>
              <a:t> </a:t>
            </a:r>
            <a:r>
              <a:rPr sz="1400" dirty="0">
                <a:latin typeface="Calibri"/>
                <a:cs typeface="Calibri"/>
              </a:rPr>
              <a:t>will</a:t>
            </a:r>
            <a:r>
              <a:rPr sz="1400" spc="-45" dirty="0">
                <a:latin typeface="Calibri"/>
                <a:cs typeface="Calibri"/>
              </a:rPr>
              <a:t> </a:t>
            </a:r>
            <a:r>
              <a:rPr sz="1400" dirty="0">
                <a:latin typeface="Calibri"/>
                <a:cs typeface="Calibri"/>
              </a:rPr>
              <a:t>result</a:t>
            </a:r>
            <a:r>
              <a:rPr sz="1400" spc="-30" dirty="0">
                <a:latin typeface="Calibri"/>
                <a:cs typeface="Calibri"/>
              </a:rPr>
              <a:t> </a:t>
            </a:r>
            <a:r>
              <a:rPr sz="1400" dirty="0">
                <a:latin typeface="Calibri"/>
                <a:cs typeface="Calibri"/>
              </a:rPr>
              <a:t>from</a:t>
            </a:r>
            <a:r>
              <a:rPr sz="1400" spc="-60" dirty="0">
                <a:latin typeface="Calibri"/>
                <a:cs typeface="Calibri"/>
              </a:rPr>
              <a:t> </a:t>
            </a:r>
            <a:r>
              <a:rPr sz="1400" dirty="0">
                <a:latin typeface="Calibri"/>
                <a:cs typeface="Calibri"/>
              </a:rPr>
              <a:t>your</a:t>
            </a:r>
            <a:r>
              <a:rPr sz="1400" spc="-50" dirty="0">
                <a:latin typeface="Calibri"/>
                <a:cs typeface="Calibri"/>
              </a:rPr>
              <a:t> </a:t>
            </a:r>
            <a:r>
              <a:rPr sz="1400" spc="-10" dirty="0">
                <a:latin typeface="Calibri"/>
                <a:cs typeface="Calibri"/>
              </a:rPr>
              <a:t>inputs.</a:t>
            </a:r>
            <a:endParaRPr sz="1400" dirty="0">
              <a:latin typeface="Calibri"/>
              <a:cs typeface="Calibri"/>
            </a:endParaRPr>
          </a:p>
        </p:txBody>
      </p:sp>
      <p:pic>
        <p:nvPicPr>
          <p:cNvPr id="13" name="Picture 12">
            <a:extLst>
              <a:ext uri="{FF2B5EF4-FFF2-40B4-BE49-F238E27FC236}">
                <a16:creationId xmlns:a16="http://schemas.microsoft.com/office/drawing/2014/main" id="{2E4D8536-2250-0B4E-3DD5-76C9B2B85E19}"/>
              </a:ext>
            </a:extLst>
          </p:cNvPr>
          <p:cNvPicPr>
            <a:picLocks noChangeAspect="1"/>
          </p:cNvPicPr>
          <p:nvPr/>
        </p:nvPicPr>
        <p:blipFill>
          <a:blip r:embed="rId2"/>
          <a:stretch>
            <a:fillRect/>
          </a:stretch>
        </p:blipFill>
        <p:spPr>
          <a:xfrm>
            <a:off x="224253" y="2819400"/>
            <a:ext cx="4093613" cy="32627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7142A865-A30F-1997-B88F-7D51F5623D50}"/>
              </a:ext>
            </a:extLst>
          </p:cNvPr>
          <p:cNvPicPr>
            <a:picLocks noChangeAspect="1"/>
          </p:cNvPicPr>
          <p:nvPr/>
        </p:nvPicPr>
        <p:blipFill>
          <a:blip r:embed="rId3"/>
          <a:stretch>
            <a:fillRect/>
          </a:stretch>
        </p:blipFill>
        <p:spPr>
          <a:xfrm>
            <a:off x="5029200" y="2819400"/>
            <a:ext cx="3890547" cy="32627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7" name="Straight Arrow Connector 16">
            <a:extLst>
              <a:ext uri="{FF2B5EF4-FFF2-40B4-BE49-F238E27FC236}">
                <a16:creationId xmlns:a16="http://schemas.microsoft.com/office/drawing/2014/main" id="{BB195588-278C-B3C6-FC43-3B391D9B5B3E}"/>
              </a:ext>
            </a:extLst>
          </p:cNvPr>
          <p:cNvCxnSpPr/>
          <p:nvPr/>
        </p:nvCxnSpPr>
        <p:spPr>
          <a:xfrm>
            <a:off x="4515548" y="4450752"/>
            <a:ext cx="361252"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18" name="Rectangle 17">
            <a:extLst>
              <a:ext uri="{FF2B5EF4-FFF2-40B4-BE49-F238E27FC236}">
                <a16:creationId xmlns:a16="http://schemas.microsoft.com/office/drawing/2014/main" id="{85FAA759-DDC3-8B5B-05DA-3C2E951EAB00}"/>
              </a:ext>
            </a:extLst>
          </p:cNvPr>
          <p:cNvSpPr/>
          <p:nvPr/>
        </p:nvSpPr>
        <p:spPr>
          <a:xfrm>
            <a:off x="5029200" y="5257800"/>
            <a:ext cx="3352800" cy="30480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C70DF5E-AF09-DD97-3D51-070AF94BC71A}"/>
              </a:ext>
            </a:extLst>
          </p:cNvPr>
          <p:cNvSpPr/>
          <p:nvPr/>
        </p:nvSpPr>
        <p:spPr>
          <a:xfrm>
            <a:off x="224253" y="2819400"/>
            <a:ext cx="4093613" cy="76200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628FEE21-393A-192D-69F3-76F77053FE64}"/>
              </a:ext>
            </a:extLst>
          </p:cNvPr>
          <p:cNvCxnSpPr/>
          <p:nvPr/>
        </p:nvCxnSpPr>
        <p:spPr>
          <a:xfrm flipH="1" flipV="1">
            <a:off x="1219200" y="3810000"/>
            <a:ext cx="152400" cy="53340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428528" y="1151143"/>
            <a:ext cx="8174355" cy="880110"/>
          </a:xfrm>
          <a:prstGeom prst="rect">
            <a:avLst/>
          </a:prstGeom>
        </p:spPr>
        <p:txBody>
          <a:bodyPr vert="horz" wrap="square" lIns="0" tIns="13335" rIns="0" bIns="0" rtlCol="0">
            <a:spAutoFit/>
          </a:bodyPr>
          <a:lstStyle/>
          <a:p>
            <a:pPr marL="12065" marR="5080" algn="ctr">
              <a:lnSpc>
                <a:spcPct val="100000"/>
              </a:lnSpc>
              <a:spcBef>
                <a:spcPts val="105"/>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5</a:t>
            </a:r>
            <a:r>
              <a:rPr sz="1400" b="1" u="none" dirty="0">
                <a:latin typeface="Calibri"/>
                <a:cs typeface="Calibri"/>
              </a:rPr>
              <a:t>:</a:t>
            </a:r>
            <a:r>
              <a:rPr sz="1400" b="1" u="none" spc="-35" dirty="0">
                <a:latin typeface="Calibri"/>
                <a:cs typeface="Calibri"/>
              </a:rPr>
              <a:t> </a:t>
            </a:r>
            <a:r>
              <a:rPr sz="1400" u="none" dirty="0">
                <a:latin typeface="Calibri"/>
                <a:cs typeface="Calibri"/>
              </a:rPr>
              <a:t>Fill</a:t>
            </a:r>
            <a:r>
              <a:rPr sz="1400" u="none" spc="-45" dirty="0">
                <a:latin typeface="Calibri"/>
                <a:cs typeface="Calibri"/>
              </a:rPr>
              <a:t> </a:t>
            </a:r>
            <a:r>
              <a:rPr sz="1400" u="none" dirty="0">
                <a:latin typeface="Calibri"/>
                <a:cs typeface="Calibri"/>
              </a:rPr>
              <a:t>out</a:t>
            </a:r>
            <a:r>
              <a:rPr sz="1400" u="none" spc="-30" dirty="0">
                <a:latin typeface="Calibri"/>
                <a:cs typeface="Calibri"/>
              </a:rPr>
              <a:t> </a:t>
            </a:r>
            <a:r>
              <a:rPr sz="1400" u="none" dirty="0">
                <a:latin typeface="Calibri"/>
                <a:cs typeface="Calibri"/>
              </a:rPr>
              <a:t>the</a:t>
            </a:r>
            <a:r>
              <a:rPr sz="1400" u="none" spc="-25" dirty="0">
                <a:latin typeface="Calibri"/>
                <a:cs typeface="Calibri"/>
              </a:rPr>
              <a:t> </a:t>
            </a:r>
            <a:r>
              <a:rPr sz="1400" u="none" spc="-10" dirty="0">
                <a:latin typeface="Calibri"/>
                <a:cs typeface="Calibri"/>
              </a:rPr>
              <a:t>remaining</a:t>
            </a:r>
            <a:r>
              <a:rPr sz="1400" u="none" spc="-20" dirty="0">
                <a:latin typeface="Calibri"/>
                <a:cs typeface="Calibri"/>
              </a:rPr>
              <a:t> </a:t>
            </a:r>
            <a:r>
              <a:rPr sz="1400" u="none" dirty="0">
                <a:latin typeface="Calibri"/>
                <a:cs typeface="Calibri"/>
              </a:rPr>
              <a:t>schedule</a:t>
            </a:r>
            <a:r>
              <a:rPr sz="1400" u="none" spc="-20" dirty="0">
                <a:latin typeface="Calibri"/>
                <a:cs typeface="Calibri"/>
              </a:rPr>
              <a:t> </a:t>
            </a:r>
            <a:r>
              <a:rPr sz="1400" u="none" spc="-10" dirty="0">
                <a:latin typeface="Calibri"/>
                <a:cs typeface="Calibri"/>
              </a:rPr>
              <a:t>information</a:t>
            </a:r>
            <a:r>
              <a:rPr sz="1400" u="none" spc="-55" dirty="0">
                <a:latin typeface="Calibri"/>
                <a:cs typeface="Calibri"/>
              </a:rPr>
              <a:t> </a:t>
            </a:r>
            <a:r>
              <a:rPr sz="1400" u="none" dirty="0">
                <a:latin typeface="Calibri"/>
                <a:cs typeface="Calibri"/>
              </a:rPr>
              <a:t>(Meeting</a:t>
            </a:r>
            <a:r>
              <a:rPr sz="1400" u="none" spc="-5" dirty="0">
                <a:latin typeface="Calibri"/>
                <a:cs typeface="Calibri"/>
              </a:rPr>
              <a:t> </a:t>
            </a:r>
            <a:r>
              <a:rPr sz="1400" u="none" dirty="0">
                <a:latin typeface="Calibri"/>
                <a:cs typeface="Calibri"/>
              </a:rPr>
              <a:t>Times,</a:t>
            </a:r>
            <a:r>
              <a:rPr sz="1400" u="none" spc="-30" dirty="0">
                <a:latin typeface="Calibri"/>
                <a:cs typeface="Calibri"/>
              </a:rPr>
              <a:t> </a:t>
            </a:r>
            <a:r>
              <a:rPr sz="1400" u="none" dirty="0">
                <a:latin typeface="Calibri"/>
                <a:cs typeface="Calibri"/>
              </a:rPr>
              <a:t>Days,</a:t>
            </a:r>
            <a:r>
              <a:rPr sz="1400" u="none" spc="-40"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Instructor)</a:t>
            </a:r>
            <a:r>
              <a:rPr sz="1400" u="none" spc="-35"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then</a:t>
            </a:r>
            <a:r>
              <a:rPr sz="1400" u="none" spc="-25" dirty="0">
                <a:latin typeface="Calibri"/>
                <a:cs typeface="Calibri"/>
              </a:rPr>
              <a:t> </a:t>
            </a:r>
            <a:r>
              <a:rPr sz="1400" u="none" dirty="0">
                <a:latin typeface="Calibri"/>
                <a:cs typeface="Calibri"/>
              </a:rPr>
              <a:t>Save</a:t>
            </a:r>
            <a:r>
              <a:rPr sz="1400" u="none" spc="-40" dirty="0">
                <a:latin typeface="Calibri"/>
                <a:cs typeface="Calibri"/>
              </a:rPr>
              <a:t> </a:t>
            </a:r>
            <a:r>
              <a:rPr sz="1400" u="none" dirty="0">
                <a:latin typeface="Calibri"/>
                <a:cs typeface="Calibri"/>
              </a:rPr>
              <a:t>back</a:t>
            </a:r>
            <a:r>
              <a:rPr sz="1400" u="none" spc="-30" dirty="0">
                <a:latin typeface="Calibri"/>
                <a:cs typeface="Calibri"/>
              </a:rPr>
              <a:t> </a:t>
            </a:r>
            <a:r>
              <a:rPr sz="1400" u="none" spc="-25" dirty="0">
                <a:latin typeface="Calibri"/>
                <a:cs typeface="Calibri"/>
              </a:rPr>
              <a:t>out </a:t>
            </a:r>
            <a:r>
              <a:rPr sz="1400" u="none" dirty="0">
                <a:latin typeface="Calibri"/>
                <a:cs typeface="Calibri"/>
              </a:rPr>
              <a:t>to</a:t>
            </a:r>
            <a:r>
              <a:rPr sz="1400" u="none" spc="-45" dirty="0">
                <a:latin typeface="Calibri"/>
                <a:cs typeface="Calibri"/>
              </a:rPr>
              <a:t> </a:t>
            </a:r>
            <a:r>
              <a:rPr sz="1400" u="none" dirty="0">
                <a:latin typeface="Calibri"/>
                <a:cs typeface="Calibri"/>
              </a:rPr>
              <a:t>Screen</a:t>
            </a:r>
            <a:r>
              <a:rPr sz="1400" u="none" spc="-50" dirty="0">
                <a:latin typeface="Calibri"/>
                <a:cs typeface="Calibri"/>
              </a:rPr>
              <a:t> </a:t>
            </a:r>
            <a:r>
              <a:rPr sz="1400" u="none" spc="-25" dirty="0">
                <a:latin typeface="Calibri"/>
                <a:cs typeface="Calibri"/>
              </a:rPr>
              <a:t>1.</a:t>
            </a:r>
            <a:endParaRPr sz="1400" dirty="0">
              <a:latin typeface="Calibri"/>
              <a:cs typeface="Calibri"/>
            </a:endParaRPr>
          </a:p>
          <a:p>
            <a:pPr algn="ctr">
              <a:lnSpc>
                <a:spcPct val="100000"/>
              </a:lnSpc>
              <a:spcBef>
                <a:spcPts val="1680"/>
              </a:spcBef>
            </a:pPr>
            <a:r>
              <a:rPr sz="1400" dirty="0">
                <a:latin typeface="Calibri"/>
                <a:cs typeface="Calibri"/>
              </a:rPr>
              <a:t>The</a:t>
            </a:r>
            <a:r>
              <a:rPr sz="1400" spc="-40" dirty="0">
                <a:latin typeface="Calibri"/>
                <a:cs typeface="Calibri"/>
              </a:rPr>
              <a:t> </a:t>
            </a:r>
            <a:r>
              <a:rPr sz="1400" spc="-10" dirty="0">
                <a:latin typeface="Calibri"/>
                <a:cs typeface="Calibri"/>
              </a:rPr>
              <a:t>Part-</a:t>
            </a:r>
            <a:r>
              <a:rPr sz="1400" dirty="0">
                <a:latin typeface="Calibri"/>
                <a:cs typeface="Calibri"/>
              </a:rPr>
              <a:t>of-</a:t>
            </a:r>
            <a:r>
              <a:rPr sz="1400" spc="-35" dirty="0">
                <a:latin typeface="Calibri"/>
                <a:cs typeface="Calibri"/>
              </a:rPr>
              <a:t>Term</a:t>
            </a:r>
            <a:r>
              <a:rPr sz="1400" spc="-40" dirty="0">
                <a:latin typeface="Calibri"/>
                <a:cs typeface="Calibri"/>
              </a:rPr>
              <a:t> </a:t>
            </a:r>
            <a:r>
              <a:rPr sz="1400" dirty="0">
                <a:latin typeface="Calibri"/>
                <a:cs typeface="Calibri"/>
              </a:rPr>
              <a:t>section</a:t>
            </a:r>
            <a:r>
              <a:rPr sz="1400" spc="-25" dirty="0">
                <a:latin typeface="Calibri"/>
                <a:cs typeface="Calibri"/>
              </a:rPr>
              <a:t> </a:t>
            </a:r>
            <a:r>
              <a:rPr sz="1400" dirty="0">
                <a:latin typeface="Calibri"/>
                <a:cs typeface="Calibri"/>
              </a:rPr>
              <a:t>has</a:t>
            </a:r>
            <a:r>
              <a:rPr sz="1400" spc="-30" dirty="0">
                <a:latin typeface="Calibri"/>
                <a:cs typeface="Calibri"/>
              </a:rPr>
              <a:t> </a:t>
            </a:r>
            <a:r>
              <a:rPr sz="1400" dirty="0">
                <a:latin typeface="Calibri"/>
                <a:cs typeface="Calibri"/>
              </a:rPr>
              <a:t>now</a:t>
            </a:r>
            <a:r>
              <a:rPr sz="1400" spc="-40" dirty="0">
                <a:latin typeface="Calibri"/>
                <a:cs typeface="Calibri"/>
              </a:rPr>
              <a:t> </a:t>
            </a:r>
            <a:r>
              <a:rPr sz="1400" dirty="0">
                <a:latin typeface="Calibri"/>
                <a:cs typeface="Calibri"/>
              </a:rPr>
              <a:t>been</a:t>
            </a:r>
            <a:r>
              <a:rPr sz="1400" spc="-15" dirty="0">
                <a:latin typeface="Calibri"/>
                <a:cs typeface="Calibri"/>
              </a:rPr>
              <a:t> </a:t>
            </a:r>
            <a:r>
              <a:rPr sz="1400" spc="-10" dirty="0">
                <a:latin typeface="Calibri"/>
                <a:cs typeface="Calibri"/>
              </a:rPr>
              <a:t>created.</a:t>
            </a:r>
            <a:endParaRPr sz="1400" dirty="0">
              <a:latin typeface="Calibri"/>
              <a:cs typeface="Calibri"/>
            </a:endParaRPr>
          </a:p>
        </p:txBody>
      </p:sp>
      <p:pic>
        <p:nvPicPr>
          <p:cNvPr id="11" name="Picture 10">
            <a:extLst>
              <a:ext uri="{FF2B5EF4-FFF2-40B4-BE49-F238E27FC236}">
                <a16:creationId xmlns:a16="http://schemas.microsoft.com/office/drawing/2014/main" id="{F7A05026-DBE8-0B33-21F0-ECA28D1A360D}"/>
              </a:ext>
            </a:extLst>
          </p:cNvPr>
          <p:cNvPicPr>
            <a:picLocks noChangeAspect="1"/>
          </p:cNvPicPr>
          <p:nvPr/>
        </p:nvPicPr>
        <p:blipFill>
          <a:blip r:embed="rId2"/>
          <a:stretch>
            <a:fillRect/>
          </a:stretch>
        </p:blipFill>
        <p:spPr>
          <a:xfrm>
            <a:off x="381000" y="2493182"/>
            <a:ext cx="8382000" cy="190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3" name="Straight Arrow Connector 12">
            <a:extLst>
              <a:ext uri="{FF2B5EF4-FFF2-40B4-BE49-F238E27FC236}">
                <a16:creationId xmlns:a16="http://schemas.microsoft.com/office/drawing/2014/main" id="{738B598A-46FB-F0C8-869D-0F80B6CEB96E}"/>
              </a:ext>
            </a:extLst>
          </p:cNvPr>
          <p:cNvCxnSpPr>
            <a:cxnSpLocks/>
          </p:cNvCxnSpPr>
          <p:nvPr/>
        </p:nvCxnSpPr>
        <p:spPr>
          <a:xfrm>
            <a:off x="7924800" y="3276600"/>
            <a:ext cx="228600" cy="836855"/>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83672" rIns="0" bIns="0" rtlCol="0">
            <a:spAutoFit/>
          </a:bodyPr>
          <a:lstStyle/>
          <a:p>
            <a:pPr marL="12700">
              <a:lnSpc>
                <a:spcPct val="100000"/>
              </a:lnSpc>
              <a:spcBef>
                <a:spcPts val="105"/>
              </a:spcBef>
            </a:pPr>
            <a:r>
              <a:rPr dirty="0"/>
              <a:t>How</a:t>
            </a:r>
            <a:r>
              <a:rPr spc="-35" dirty="0"/>
              <a:t> </a:t>
            </a:r>
            <a:r>
              <a:rPr dirty="0"/>
              <a:t>to:</a:t>
            </a:r>
            <a:r>
              <a:rPr spc="-45" dirty="0"/>
              <a:t> </a:t>
            </a:r>
            <a:r>
              <a:rPr dirty="0"/>
              <a:t>Create</a:t>
            </a:r>
            <a:r>
              <a:rPr spc="5" dirty="0"/>
              <a:t> </a:t>
            </a:r>
            <a:r>
              <a:rPr dirty="0"/>
              <a:t>an</a:t>
            </a:r>
            <a:r>
              <a:rPr spc="-25" dirty="0"/>
              <a:t> </a:t>
            </a:r>
            <a:r>
              <a:rPr spc="-10" dirty="0"/>
              <a:t>Asynchronous</a:t>
            </a:r>
            <a:r>
              <a:rPr spc="-50" dirty="0"/>
              <a:t> </a:t>
            </a:r>
            <a:r>
              <a:rPr spc="-20" dirty="0"/>
              <a:t>Part-</a:t>
            </a:r>
            <a:r>
              <a:rPr spc="-10" dirty="0"/>
              <a:t>of-</a:t>
            </a:r>
            <a:r>
              <a:rPr spc="-40" dirty="0"/>
              <a:t>Term</a:t>
            </a:r>
            <a:r>
              <a:rPr spc="-35" dirty="0"/>
              <a:t> </a:t>
            </a:r>
            <a:r>
              <a:rPr spc="-10" dirty="0"/>
              <a:t>Section</a:t>
            </a:r>
          </a:p>
        </p:txBody>
      </p:sp>
      <p:sp>
        <p:nvSpPr>
          <p:cNvPr id="3" name="object 3"/>
          <p:cNvSpPr txBox="1"/>
          <p:nvPr/>
        </p:nvSpPr>
        <p:spPr>
          <a:xfrm>
            <a:off x="426949" y="2009165"/>
            <a:ext cx="8178800" cy="666750"/>
          </a:xfrm>
          <a:prstGeom prst="rect">
            <a:avLst/>
          </a:prstGeom>
        </p:spPr>
        <p:txBody>
          <a:bodyPr vert="horz" wrap="square" lIns="0" tIns="13335" rIns="0" bIns="0" rtlCol="0">
            <a:spAutoFit/>
          </a:bodyPr>
          <a:lstStyle/>
          <a:p>
            <a:pPr marL="12065" marR="5080" indent="-635" algn="ctr">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1</a:t>
            </a:r>
            <a:r>
              <a:rPr sz="1400" b="1" u="none" dirty="0">
                <a:latin typeface="Calibri"/>
                <a:cs typeface="Calibri"/>
              </a:rPr>
              <a:t>:</a:t>
            </a:r>
            <a:r>
              <a:rPr sz="1400" b="1" u="none" spc="-25" dirty="0">
                <a:latin typeface="Calibri"/>
                <a:cs typeface="Calibri"/>
              </a:rPr>
              <a:t> </a:t>
            </a:r>
            <a:r>
              <a:rPr sz="1400" u="none" spc="-10" dirty="0">
                <a:latin typeface="Calibri"/>
                <a:cs typeface="Calibri"/>
              </a:rPr>
              <a:t>Create </a:t>
            </a:r>
            <a:r>
              <a:rPr sz="1400" u="none" dirty="0">
                <a:latin typeface="Calibri"/>
                <a:cs typeface="Calibri"/>
              </a:rPr>
              <a:t>the</a:t>
            </a:r>
            <a:r>
              <a:rPr sz="1400" u="none" spc="-20" dirty="0">
                <a:latin typeface="Calibri"/>
                <a:cs typeface="Calibri"/>
              </a:rPr>
              <a:t> </a:t>
            </a:r>
            <a:r>
              <a:rPr sz="1400" u="none" dirty="0">
                <a:latin typeface="Calibri"/>
                <a:cs typeface="Calibri"/>
              </a:rPr>
              <a:t>section</a:t>
            </a:r>
            <a:r>
              <a:rPr sz="1400" u="none" spc="-25" dirty="0">
                <a:latin typeface="Calibri"/>
                <a:cs typeface="Calibri"/>
              </a:rPr>
              <a:t> </a:t>
            </a:r>
            <a:r>
              <a:rPr sz="1400" u="none" dirty="0">
                <a:latin typeface="Calibri"/>
                <a:cs typeface="Calibri"/>
              </a:rPr>
              <a:t>and</a:t>
            </a:r>
            <a:r>
              <a:rPr sz="1400" u="none" spc="-25" dirty="0">
                <a:latin typeface="Calibri"/>
                <a:cs typeface="Calibri"/>
              </a:rPr>
              <a:t> </a:t>
            </a:r>
            <a:r>
              <a:rPr sz="1400" u="none" dirty="0">
                <a:latin typeface="Calibri"/>
                <a:cs typeface="Calibri"/>
              </a:rPr>
              <a:t>fill</a:t>
            </a:r>
            <a:r>
              <a:rPr sz="1400" u="none" spc="-25" dirty="0">
                <a:latin typeface="Calibri"/>
                <a:cs typeface="Calibri"/>
              </a:rPr>
              <a:t> </a:t>
            </a:r>
            <a:r>
              <a:rPr sz="1400" u="none" dirty="0">
                <a:latin typeface="Calibri"/>
                <a:cs typeface="Calibri"/>
              </a:rPr>
              <a:t>out</a:t>
            </a:r>
            <a:r>
              <a:rPr sz="1400" u="none" spc="-35" dirty="0">
                <a:latin typeface="Calibri"/>
                <a:cs typeface="Calibri"/>
              </a:rPr>
              <a:t> </a:t>
            </a:r>
            <a:r>
              <a:rPr sz="1400" u="none" dirty="0">
                <a:latin typeface="Calibri"/>
                <a:cs typeface="Calibri"/>
              </a:rPr>
              <a:t>the</a:t>
            </a:r>
            <a:r>
              <a:rPr sz="1400" u="none" spc="-10" dirty="0">
                <a:latin typeface="Calibri"/>
                <a:cs typeface="Calibri"/>
              </a:rPr>
              <a:t> </a:t>
            </a:r>
            <a:r>
              <a:rPr sz="1400" u="none" dirty="0">
                <a:latin typeface="Calibri"/>
                <a:cs typeface="Calibri"/>
              </a:rPr>
              <a:t>Screen</a:t>
            </a:r>
            <a:r>
              <a:rPr sz="1400" u="none" spc="-35" dirty="0">
                <a:latin typeface="Calibri"/>
                <a:cs typeface="Calibri"/>
              </a:rPr>
              <a:t> </a:t>
            </a:r>
            <a:r>
              <a:rPr sz="1400" u="none" dirty="0">
                <a:latin typeface="Calibri"/>
                <a:cs typeface="Calibri"/>
              </a:rPr>
              <a:t>2</a:t>
            </a:r>
            <a:r>
              <a:rPr sz="1400" u="none" spc="-25" dirty="0">
                <a:latin typeface="Calibri"/>
                <a:cs typeface="Calibri"/>
              </a:rPr>
              <a:t> </a:t>
            </a:r>
            <a:r>
              <a:rPr sz="1400" u="none" spc="-10" dirty="0">
                <a:latin typeface="Calibri"/>
                <a:cs typeface="Calibri"/>
              </a:rPr>
              <a:t>information</a:t>
            </a:r>
            <a:r>
              <a:rPr sz="1400" u="none" spc="-50" dirty="0">
                <a:latin typeface="Calibri"/>
                <a:cs typeface="Calibri"/>
              </a:rPr>
              <a:t> </a:t>
            </a:r>
            <a:r>
              <a:rPr sz="1400" u="none" dirty="0">
                <a:latin typeface="Calibri"/>
                <a:cs typeface="Calibri"/>
              </a:rPr>
              <a:t>as</a:t>
            </a:r>
            <a:r>
              <a:rPr sz="1400" u="none" spc="-25" dirty="0">
                <a:latin typeface="Calibri"/>
                <a:cs typeface="Calibri"/>
              </a:rPr>
              <a:t> </a:t>
            </a:r>
            <a:r>
              <a:rPr sz="1400" u="none" dirty="0">
                <a:latin typeface="Calibri"/>
                <a:cs typeface="Calibri"/>
              </a:rPr>
              <a:t>explained </a:t>
            </a:r>
            <a:r>
              <a:rPr sz="1400" u="none" spc="-20" dirty="0">
                <a:latin typeface="Calibri"/>
                <a:cs typeface="Calibri"/>
              </a:rPr>
              <a:t>previously.</a:t>
            </a:r>
            <a:r>
              <a:rPr sz="1400" u="none" spc="-15" dirty="0">
                <a:latin typeface="Calibri"/>
                <a:cs typeface="Calibri"/>
              </a:rPr>
              <a:t> </a:t>
            </a:r>
            <a:r>
              <a:rPr lang="en-US" sz="1400" u="none" dirty="0">
                <a:latin typeface="Calibri"/>
                <a:cs typeface="Calibri"/>
              </a:rPr>
              <a:t>If you are on</a:t>
            </a:r>
            <a:r>
              <a:rPr sz="1400" u="none" spc="-40" dirty="0">
                <a:latin typeface="Calibri"/>
                <a:cs typeface="Calibri"/>
              </a:rPr>
              <a:t> </a:t>
            </a:r>
            <a:r>
              <a:rPr sz="1400" u="none" dirty="0">
                <a:latin typeface="Calibri"/>
                <a:cs typeface="Calibri"/>
              </a:rPr>
              <a:t>Screen</a:t>
            </a:r>
            <a:r>
              <a:rPr sz="1400" u="none" spc="-25" dirty="0">
                <a:latin typeface="Calibri"/>
                <a:cs typeface="Calibri"/>
              </a:rPr>
              <a:t> </a:t>
            </a:r>
            <a:r>
              <a:rPr sz="1400" u="none" dirty="0">
                <a:latin typeface="Calibri"/>
                <a:cs typeface="Calibri"/>
              </a:rPr>
              <a:t>1,</a:t>
            </a:r>
            <a:r>
              <a:rPr sz="1400" u="none" spc="-30" dirty="0">
                <a:latin typeface="Calibri"/>
                <a:cs typeface="Calibri"/>
              </a:rPr>
              <a:t> </a:t>
            </a:r>
            <a:r>
              <a:rPr sz="1400" u="none" spc="-10" dirty="0">
                <a:latin typeface="Calibri"/>
                <a:cs typeface="Calibri"/>
              </a:rPr>
              <a:t>highligh</a:t>
            </a:r>
            <a:r>
              <a:rPr lang="en-US" sz="1400" u="none" spc="-10" dirty="0">
                <a:latin typeface="Calibri"/>
                <a:cs typeface="Calibri"/>
              </a:rPr>
              <a:t>t </a:t>
            </a:r>
            <a:r>
              <a:rPr sz="1400" u="none" dirty="0">
                <a:latin typeface="Calibri"/>
                <a:cs typeface="Calibri"/>
              </a:rPr>
              <a:t>the</a:t>
            </a:r>
            <a:r>
              <a:rPr sz="1400" u="none" spc="-30" dirty="0">
                <a:latin typeface="Calibri"/>
                <a:cs typeface="Calibri"/>
              </a:rPr>
              <a:t> </a:t>
            </a:r>
            <a:r>
              <a:rPr sz="1400" u="none" dirty="0">
                <a:latin typeface="Calibri"/>
                <a:cs typeface="Calibri"/>
              </a:rPr>
              <a:t>new</a:t>
            </a:r>
            <a:r>
              <a:rPr sz="1400" u="none" spc="-25" dirty="0">
                <a:latin typeface="Calibri"/>
                <a:cs typeface="Calibri"/>
              </a:rPr>
              <a:t> </a:t>
            </a:r>
            <a:r>
              <a:rPr sz="1400" u="none" dirty="0">
                <a:latin typeface="Calibri"/>
                <a:cs typeface="Calibri"/>
              </a:rPr>
              <a:t>section</a:t>
            </a:r>
            <a:r>
              <a:rPr sz="1400" u="none" spc="-30" dirty="0">
                <a:latin typeface="Calibri"/>
                <a:cs typeface="Calibri"/>
              </a:rPr>
              <a:t> </a:t>
            </a:r>
            <a:r>
              <a:rPr sz="1400" u="none" dirty="0">
                <a:latin typeface="Calibri"/>
                <a:cs typeface="Calibri"/>
              </a:rPr>
              <a:t>and</a:t>
            </a:r>
            <a:r>
              <a:rPr sz="1400" u="none" spc="-30" dirty="0">
                <a:latin typeface="Calibri"/>
                <a:cs typeface="Calibri"/>
              </a:rPr>
              <a:t> </a:t>
            </a:r>
            <a:r>
              <a:rPr sz="1400" u="none" dirty="0">
                <a:latin typeface="Calibri"/>
                <a:cs typeface="Calibri"/>
              </a:rPr>
              <a:t>click</a:t>
            </a:r>
            <a:r>
              <a:rPr sz="1400" u="none" spc="-45" dirty="0">
                <a:latin typeface="Calibri"/>
                <a:cs typeface="Calibri"/>
              </a:rPr>
              <a:t> </a:t>
            </a:r>
            <a:r>
              <a:rPr sz="1400" u="none" dirty="0">
                <a:latin typeface="Calibri"/>
                <a:cs typeface="Calibri"/>
              </a:rPr>
              <a:t>“Edit</a:t>
            </a:r>
            <a:r>
              <a:rPr sz="1400" u="none" spc="-15" dirty="0">
                <a:latin typeface="Calibri"/>
                <a:cs typeface="Calibri"/>
              </a:rPr>
              <a:t> </a:t>
            </a:r>
            <a:r>
              <a:rPr sz="1400" u="none" spc="-20" dirty="0">
                <a:latin typeface="Calibri"/>
                <a:cs typeface="Calibri"/>
              </a:rPr>
              <a:t>Package/Event”.</a:t>
            </a:r>
            <a:r>
              <a:rPr sz="1400" u="none" spc="-10" dirty="0">
                <a:latin typeface="Calibri"/>
                <a:cs typeface="Calibri"/>
              </a:rPr>
              <a:t> </a:t>
            </a:r>
            <a:r>
              <a:rPr lang="en-US" sz="1400" u="none" dirty="0">
                <a:latin typeface="Calibri"/>
                <a:cs typeface="Calibri"/>
              </a:rPr>
              <a:t>On </a:t>
            </a:r>
            <a:r>
              <a:rPr sz="1400" u="none" dirty="0">
                <a:latin typeface="Calibri"/>
                <a:cs typeface="Calibri"/>
              </a:rPr>
              <a:t>Screen</a:t>
            </a:r>
            <a:r>
              <a:rPr sz="1400" u="none" spc="-30" dirty="0">
                <a:latin typeface="Calibri"/>
                <a:cs typeface="Calibri"/>
              </a:rPr>
              <a:t> </a:t>
            </a:r>
            <a:r>
              <a:rPr sz="1400" u="none" dirty="0">
                <a:latin typeface="Calibri"/>
                <a:cs typeface="Calibri"/>
              </a:rPr>
              <a:t>2,</a:t>
            </a:r>
            <a:r>
              <a:rPr sz="1400" u="none" spc="-40" dirty="0">
                <a:latin typeface="Calibri"/>
                <a:cs typeface="Calibri"/>
              </a:rPr>
              <a:t> </a:t>
            </a:r>
            <a:r>
              <a:rPr sz="1400" u="none" dirty="0">
                <a:latin typeface="Calibri"/>
                <a:cs typeface="Calibri"/>
              </a:rPr>
              <a:t>click</a:t>
            </a:r>
            <a:r>
              <a:rPr sz="1400" u="none" spc="-30" dirty="0">
                <a:latin typeface="Calibri"/>
                <a:cs typeface="Calibri"/>
              </a:rPr>
              <a:t> </a:t>
            </a:r>
            <a:r>
              <a:rPr sz="1400" u="none" spc="-10" dirty="0">
                <a:latin typeface="Calibri"/>
                <a:cs typeface="Calibri"/>
              </a:rPr>
              <a:t>“Create</a:t>
            </a:r>
            <a:r>
              <a:rPr sz="1400" u="none" spc="-25" dirty="0">
                <a:latin typeface="Calibri"/>
                <a:cs typeface="Calibri"/>
              </a:rPr>
              <a:t> </a:t>
            </a:r>
            <a:r>
              <a:rPr sz="1400" u="none" dirty="0">
                <a:latin typeface="Calibri"/>
                <a:cs typeface="Calibri"/>
              </a:rPr>
              <a:t>Event”</a:t>
            </a:r>
            <a:r>
              <a:rPr sz="1400" u="none" spc="-15" dirty="0">
                <a:latin typeface="Calibri"/>
                <a:cs typeface="Calibri"/>
              </a:rPr>
              <a:t> </a:t>
            </a:r>
            <a:r>
              <a:rPr sz="1400" u="none" dirty="0">
                <a:latin typeface="Calibri"/>
                <a:cs typeface="Calibri"/>
              </a:rPr>
              <a:t>and</a:t>
            </a:r>
            <a:r>
              <a:rPr sz="1400" u="none" spc="-35" dirty="0">
                <a:latin typeface="Calibri"/>
                <a:cs typeface="Calibri"/>
              </a:rPr>
              <a:t> </a:t>
            </a:r>
            <a:r>
              <a:rPr sz="1400" u="none" dirty="0">
                <a:latin typeface="Calibri"/>
                <a:cs typeface="Calibri"/>
              </a:rPr>
              <a:t>select</a:t>
            </a:r>
            <a:r>
              <a:rPr sz="1400" u="none" spc="-1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first</a:t>
            </a:r>
            <a:r>
              <a:rPr sz="1400" u="none" spc="-50" dirty="0">
                <a:latin typeface="Calibri"/>
                <a:cs typeface="Calibri"/>
              </a:rPr>
              <a:t> </a:t>
            </a:r>
            <a:r>
              <a:rPr sz="1400" u="none" spc="-10" dirty="0">
                <a:latin typeface="Calibri"/>
                <a:cs typeface="Calibri"/>
              </a:rPr>
              <a:t>option “Create</a:t>
            </a:r>
            <a:r>
              <a:rPr sz="1400" u="none" spc="-55" dirty="0">
                <a:latin typeface="Calibri"/>
                <a:cs typeface="Calibri"/>
              </a:rPr>
              <a:t> </a:t>
            </a:r>
            <a:r>
              <a:rPr sz="1400" u="none" dirty="0">
                <a:latin typeface="Calibri"/>
                <a:cs typeface="Calibri"/>
              </a:rPr>
              <a:t>business</a:t>
            </a:r>
            <a:r>
              <a:rPr sz="1400" u="none" spc="-60" dirty="0">
                <a:latin typeface="Calibri"/>
                <a:cs typeface="Calibri"/>
              </a:rPr>
              <a:t> </a:t>
            </a:r>
            <a:r>
              <a:rPr sz="1400" u="none" dirty="0">
                <a:latin typeface="Calibri"/>
                <a:cs typeface="Calibri"/>
              </a:rPr>
              <a:t>event</a:t>
            </a:r>
            <a:r>
              <a:rPr sz="1400" u="none" spc="-55" dirty="0">
                <a:latin typeface="Calibri"/>
                <a:cs typeface="Calibri"/>
              </a:rPr>
              <a:t> </a:t>
            </a:r>
            <a:r>
              <a:rPr sz="1400" u="none" dirty="0">
                <a:latin typeface="Calibri"/>
                <a:cs typeface="Calibri"/>
              </a:rPr>
              <a:t>(regular</a:t>
            </a:r>
            <a:r>
              <a:rPr sz="1400" u="none" spc="-50" dirty="0">
                <a:latin typeface="Calibri"/>
                <a:cs typeface="Calibri"/>
              </a:rPr>
              <a:t> </a:t>
            </a:r>
            <a:r>
              <a:rPr sz="1400" u="none" spc="-10" dirty="0">
                <a:latin typeface="Calibri"/>
                <a:cs typeface="Calibri"/>
              </a:rPr>
              <a:t>schedule)”.</a:t>
            </a:r>
            <a:endParaRPr sz="1400" dirty="0">
              <a:latin typeface="Calibri"/>
              <a:cs typeface="Calibri"/>
            </a:endParaRPr>
          </a:p>
        </p:txBody>
      </p:sp>
      <p:sp>
        <p:nvSpPr>
          <p:cNvPr id="5" name="object 5"/>
          <p:cNvSpPr txBox="1"/>
          <p:nvPr/>
        </p:nvSpPr>
        <p:spPr>
          <a:xfrm>
            <a:off x="760646" y="5055766"/>
            <a:ext cx="7813675" cy="874598"/>
          </a:xfrm>
          <a:prstGeom prst="rect">
            <a:avLst/>
          </a:prstGeom>
        </p:spPr>
        <p:txBody>
          <a:bodyPr vert="horz" wrap="square" lIns="0" tIns="12700" rIns="0" bIns="0" rtlCol="0">
            <a:spAutoFit/>
          </a:bodyPr>
          <a:lstStyle/>
          <a:p>
            <a:pPr marL="12065" marR="5080" indent="1905" algn="ctr">
              <a:lnSpc>
                <a:spcPct val="100000"/>
              </a:lnSpc>
              <a:spcBef>
                <a:spcPts val="100"/>
              </a:spcBef>
            </a:pPr>
            <a:r>
              <a:rPr sz="1400" b="1" u="sng" dirty="0">
                <a:latin typeface="Calibri"/>
                <a:cs typeface="Calibri"/>
              </a:rPr>
              <a:t>Note</a:t>
            </a:r>
            <a:r>
              <a:rPr sz="1400" b="1" dirty="0">
                <a:latin typeface="Calibri"/>
                <a:cs typeface="Calibri"/>
              </a:rPr>
              <a:t>:</a:t>
            </a:r>
            <a:r>
              <a:rPr sz="1400" b="1" spc="-70" dirty="0">
                <a:latin typeface="Calibri"/>
                <a:cs typeface="Calibri"/>
              </a:rPr>
              <a:t> </a:t>
            </a:r>
            <a:r>
              <a:rPr sz="1400" dirty="0">
                <a:latin typeface="Calibri"/>
                <a:cs typeface="Calibri"/>
              </a:rPr>
              <a:t>The</a:t>
            </a:r>
            <a:r>
              <a:rPr sz="1400" spc="-20" dirty="0">
                <a:latin typeface="Calibri"/>
                <a:cs typeface="Calibri"/>
              </a:rPr>
              <a:t> </a:t>
            </a:r>
            <a:r>
              <a:rPr sz="1400" spc="-10" dirty="0">
                <a:latin typeface="Calibri"/>
                <a:cs typeface="Calibri"/>
              </a:rPr>
              <a:t>“Create</a:t>
            </a:r>
            <a:r>
              <a:rPr sz="1400" spc="-35" dirty="0">
                <a:latin typeface="Calibri"/>
                <a:cs typeface="Calibri"/>
              </a:rPr>
              <a:t> </a:t>
            </a:r>
            <a:r>
              <a:rPr sz="1400" dirty="0">
                <a:latin typeface="Calibri"/>
                <a:cs typeface="Calibri"/>
              </a:rPr>
              <a:t>business</a:t>
            </a:r>
            <a:r>
              <a:rPr sz="1400" spc="-15" dirty="0">
                <a:latin typeface="Calibri"/>
                <a:cs typeface="Calibri"/>
              </a:rPr>
              <a:t> </a:t>
            </a:r>
            <a:r>
              <a:rPr sz="1400" dirty="0">
                <a:latin typeface="Calibri"/>
                <a:cs typeface="Calibri"/>
              </a:rPr>
              <a:t>event</a:t>
            </a:r>
            <a:r>
              <a:rPr sz="1400" spc="-20" dirty="0">
                <a:latin typeface="Calibri"/>
                <a:cs typeface="Calibri"/>
              </a:rPr>
              <a:t> </a:t>
            </a:r>
            <a:r>
              <a:rPr sz="1400" spc="-10" dirty="0">
                <a:latin typeface="Calibri"/>
                <a:cs typeface="Calibri"/>
              </a:rPr>
              <a:t>(regular</a:t>
            </a:r>
            <a:r>
              <a:rPr sz="1400" spc="-30" dirty="0">
                <a:latin typeface="Calibri"/>
                <a:cs typeface="Calibri"/>
              </a:rPr>
              <a:t> </a:t>
            </a:r>
            <a:r>
              <a:rPr sz="1400" dirty="0">
                <a:latin typeface="Calibri"/>
                <a:cs typeface="Calibri"/>
              </a:rPr>
              <a:t>schedule)”</a:t>
            </a:r>
            <a:r>
              <a:rPr sz="1400" spc="-5" dirty="0">
                <a:latin typeface="Calibri"/>
                <a:cs typeface="Calibri"/>
              </a:rPr>
              <a:t> </a:t>
            </a:r>
            <a:r>
              <a:rPr sz="1400" dirty="0">
                <a:latin typeface="Calibri"/>
                <a:cs typeface="Calibri"/>
              </a:rPr>
              <a:t>option</a:t>
            </a:r>
            <a:r>
              <a:rPr sz="1400" spc="-50" dirty="0">
                <a:latin typeface="Calibri"/>
                <a:cs typeface="Calibri"/>
              </a:rPr>
              <a:t> </a:t>
            </a:r>
            <a:r>
              <a:rPr sz="1400" dirty="0">
                <a:latin typeface="Calibri"/>
                <a:cs typeface="Calibri"/>
              </a:rPr>
              <a:t>is</a:t>
            </a:r>
            <a:r>
              <a:rPr sz="1400" spc="-40" dirty="0">
                <a:latin typeface="Calibri"/>
                <a:cs typeface="Calibri"/>
              </a:rPr>
              <a:t> </a:t>
            </a:r>
            <a:r>
              <a:rPr sz="1400" dirty="0">
                <a:latin typeface="Calibri"/>
                <a:cs typeface="Calibri"/>
              </a:rPr>
              <a:t>the</a:t>
            </a:r>
            <a:r>
              <a:rPr sz="1400" spc="-35" dirty="0">
                <a:latin typeface="Calibri"/>
                <a:cs typeface="Calibri"/>
              </a:rPr>
              <a:t> </a:t>
            </a:r>
            <a:r>
              <a:rPr sz="1400" dirty="0">
                <a:latin typeface="Calibri"/>
                <a:cs typeface="Calibri"/>
              </a:rPr>
              <a:t>only</a:t>
            </a:r>
            <a:r>
              <a:rPr sz="1400" spc="-35" dirty="0">
                <a:latin typeface="Calibri"/>
                <a:cs typeface="Calibri"/>
              </a:rPr>
              <a:t> </a:t>
            </a:r>
            <a:r>
              <a:rPr sz="1400" dirty="0">
                <a:latin typeface="Calibri"/>
                <a:cs typeface="Calibri"/>
              </a:rPr>
              <a:t>option</a:t>
            </a:r>
            <a:r>
              <a:rPr sz="1400" spc="-50" dirty="0">
                <a:latin typeface="Calibri"/>
                <a:cs typeface="Calibri"/>
              </a:rPr>
              <a:t> </a:t>
            </a:r>
            <a:r>
              <a:rPr sz="1400" dirty="0">
                <a:latin typeface="Calibri"/>
                <a:cs typeface="Calibri"/>
              </a:rPr>
              <a:t>that</a:t>
            </a:r>
            <a:r>
              <a:rPr sz="1400" spc="-20" dirty="0">
                <a:latin typeface="Calibri"/>
                <a:cs typeface="Calibri"/>
              </a:rPr>
              <a:t> </a:t>
            </a:r>
            <a:r>
              <a:rPr sz="1400" dirty="0">
                <a:latin typeface="Calibri"/>
                <a:cs typeface="Calibri"/>
              </a:rPr>
              <a:t>will</a:t>
            </a:r>
            <a:r>
              <a:rPr sz="1400" spc="-40" dirty="0">
                <a:latin typeface="Calibri"/>
                <a:cs typeface="Calibri"/>
              </a:rPr>
              <a:t> </a:t>
            </a:r>
            <a:r>
              <a:rPr sz="1400" dirty="0">
                <a:latin typeface="Calibri"/>
                <a:cs typeface="Calibri"/>
              </a:rPr>
              <a:t>allow</a:t>
            </a:r>
            <a:r>
              <a:rPr sz="1400" spc="-60" dirty="0">
                <a:latin typeface="Calibri"/>
                <a:cs typeface="Calibri"/>
              </a:rPr>
              <a:t> </a:t>
            </a:r>
            <a:r>
              <a:rPr sz="1400" dirty="0">
                <a:latin typeface="Calibri"/>
                <a:cs typeface="Calibri"/>
              </a:rPr>
              <a:t>you</a:t>
            </a:r>
            <a:r>
              <a:rPr sz="1400" spc="-45" dirty="0">
                <a:latin typeface="Calibri"/>
                <a:cs typeface="Calibri"/>
              </a:rPr>
              <a:t> </a:t>
            </a:r>
            <a:r>
              <a:rPr sz="1400" dirty="0">
                <a:latin typeface="Calibri"/>
                <a:cs typeface="Calibri"/>
              </a:rPr>
              <a:t>to</a:t>
            </a:r>
            <a:r>
              <a:rPr sz="1400" spc="-40" dirty="0">
                <a:latin typeface="Calibri"/>
                <a:cs typeface="Calibri"/>
              </a:rPr>
              <a:t> </a:t>
            </a:r>
            <a:r>
              <a:rPr sz="1400" spc="-10" dirty="0">
                <a:latin typeface="Calibri"/>
                <a:cs typeface="Calibri"/>
              </a:rPr>
              <a:t>input </a:t>
            </a:r>
            <a:r>
              <a:rPr sz="1400" dirty="0">
                <a:latin typeface="Calibri"/>
                <a:cs typeface="Calibri"/>
              </a:rPr>
              <a:t>specific</a:t>
            </a:r>
            <a:r>
              <a:rPr sz="1400" spc="-55" dirty="0">
                <a:latin typeface="Calibri"/>
                <a:cs typeface="Calibri"/>
              </a:rPr>
              <a:t> </a:t>
            </a:r>
            <a:r>
              <a:rPr sz="1400" dirty="0">
                <a:latin typeface="Calibri"/>
                <a:cs typeface="Calibri"/>
              </a:rPr>
              <a:t>start</a:t>
            </a:r>
            <a:r>
              <a:rPr sz="1400" spc="-45" dirty="0">
                <a:latin typeface="Calibri"/>
                <a:cs typeface="Calibri"/>
              </a:rPr>
              <a:t> </a:t>
            </a:r>
            <a:r>
              <a:rPr sz="1400" dirty="0">
                <a:latin typeface="Calibri"/>
                <a:cs typeface="Calibri"/>
              </a:rPr>
              <a:t>and</a:t>
            </a:r>
            <a:r>
              <a:rPr sz="1400" spc="-30" dirty="0">
                <a:latin typeface="Calibri"/>
                <a:cs typeface="Calibri"/>
              </a:rPr>
              <a:t> </a:t>
            </a:r>
            <a:r>
              <a:rPr sz="1400" dirty="0">
                <a:latin typeface="Calibri"/>
                <a:cs typeface="Calibri"/>
              </a:rPr>
              <a:t>end</a:t>
            </a:r>
            <a:r>
              <a:rPr sz="1400" spc="-35" dirty="0">
                <a:latin typeface="Calibri"/>
                <a:cs typeface="Calibri"/>
              </a:rPr>
              <a:t> </a:t>
            </a:r>
            <a:r>
              <a:rPr sz="1400" dirty="0">
                <a:latin typeface="Calibri"/>
                <a:cs typeface="Calibri"/>
              </a:rPr>
              <a:t>dates</a:t>
            </a:r>
            <a:r>
              <a:rPr sz="1400" spc="-30" dirty="0">
                <a:latin typeface="Calibri"/>
                <a:cs typeface="Calibri"/>
              </a:rPr>
              <a:t> </a:t>
            </a:r>
            <a:r>
              <a:rPr sz="1400" dirty="0">
                <a:latin typeface="Calibri"/>
                <a:cs typeface="Calibri"/>
              </a:rPr>
              <a:t>for</a:t>
            </a:r>
            <a:r>
              <a:rPr sz="1400" spc="-65" dirty="0">
                <a:latin typeface="Calibri"/>
                <a:cs typeface="Calibri"/>
              </a:rPr>
              <a:t> </a:t>
            </a:r>
            <a:r>
              <a:rPr sz="1400" dirty="0">
                <a:latin typeface="Calibri"/>
                <a:cs typeface="Calibri"/>
              </a:rPr>
              <a:t>a</a:t>
            </a:r>
            <a:r>
              <a:rPr sz="1400" spc="-45" dirty="0">
                <a:latin typeface="Calibri"/>
                <a:cs typeface="Calibri"/>
              </a:rPr>
              <a:t> </a:t>
            </a:r>
            <a:r>
              <a:rPr sz="1400" dirty="0">
                <a:latin typeface="Calibri"/>
                <a:cs typeface="Calibri"/>
              </a:rPr>
              <a:t>Section.</a:t>
            </a:r>
            <a:r>
              <a:rPr sz="1400" spc="-35" dirty="0">
                <a:latin typeface="Calibri"/>
                <a:cs typeface="Calibri"/>
              </a:rPr>
              <a:t> </a:t>
            </a:r>
            <a:r>
              <a:rPr sz="1400" dirty="0">
                <a:latin typeface="Calibri"/>
                <a:cs typeface="Calibri"/>
              </a:rPr>
              <a:t>After</a:t>
            </a:r>
            <a:r>
              <a:rPr sz="1400" spc="-55" dirty="0">
                <a:latin typeface="Calibri"/>
                <a:cs typeface="Calibri"/>
              </a:rPr>
              <a:t> </a:t>
            </a:r>
            <a:r>
              <a:rPr sz="1400" spc="-10" dirty="0">
                <a:latin typeface="Calibri"/>
                <a:cs typeface="Calibri"/>
              </a:rPr>
              <a:t>inputting</a:t>
            </a:r>
            <a:r>
              <a:rPr sz="1400" dirty="0">
                <a:latin typeface="Calibri"/>
                <a:cs typeface="Calibri"/>
              </a:rPr>
              <a:t> the</a:t>
            </a:r>
            <a:r>
              <a:rPr sz="1400" spc="-40" dirty="0">
                <a:latin typeface="Calibri"/>
                <a:cs typeface="Calibri"/>
              </a:rPr>
              <a:t> </a:t>
            </a:r>
            <a:r>
              <a:rPr sz="1400" dirty="0">
                <a:latin typeface="Calibri"/>
                <a:cs typeface="Calibri"/>
              </a:rPr>
              <a:t>specific</a:t>
            </a:r>
            <a:r>
              <a:rPr sz="1400" spc="-50" dirty="0">
                <a:latin typeface="Calibri"/>
                <a:cs typeface="Calibri"/>
              </a:rPr>
              <a:t> </a:t>
            </a:r>
            <a:r>
              <a:rPr sz="1400" dirty="0">
                <a:latin typeface="Calibri"/>
                <a:cs typeface="Calibri"/>
              </a:rPr>
              <a:t>dates,</a:t>
            </a:r>
            <a:r>
              <a:rPr sz="1400" spc="-20" dirty="0">
                <a:latin typeface="Calibri"/>
                <a:cs typeface="Calibri"/>
              </a:rPr>
              <a:t> </a:t>
            </a:r>
            <a:r>
              <a:rPr sz="1400" dirty="0">
                <a:latin typeface="Calibri"/>
                <a:cs typeface="Calibri"/>
              </a:rPr>
              <a:t>we</a:t>
            </a:r>
            <a:r>
              <a:rPr sz="1400" spc="-60" dirty="0">
                <a:latin typeface="Calibri"/>
                <a:cs typeface="Calibri"/>
              </a:rPr>
              <a:t> </a:t>
            </a:r>
            <a:r>
              <a:rPr sz="1400" dirty="0">
                <a:latin typeface="Calibri"/>
                <a:cs typeface="Calibri"/>
              </a:rPr>
              <a:t>will</a:t>
            </a:r>
            <a:r>
              <a:rPr sz="1400" spc="-40" dirty="0">
                <a:latin typeface="Calibri"/>
                <a:cs typeface="Calibri"/>
              </a:rPr>
              <a:t> </a:t>
            </a:r>
            <a:r>
              <a:rPr sz="1400" dirty="0">
                <a:latin typeface="Calibri"/>
                <a:cs typeface="Calibri"/>
              </a:rPr>
              <a:t>convert</a:t>
            </a:r>
            <a:r>
              <a:rPr sz="1400" spc="-35" dirty="0">
                <a:latin typeface="Calibri"/>
                <a:cs typeface="Calibri"/>
              </a:rPr>
              <a:t> </a:t>
            </a:r>
            <a:r>
              <a:rPr sz="1400" dirty="0">
                <a:latin typeface="Calibri"/>
                <a:cs typeface="Calibri"/>
              </a:rPr>
              <a:t>the</a:t>
            </a:r>
            <a:r>
              <a:rPr sz="1400" spc="-35" dirty="0">
                <a:latin typeface="Calibri"/>
                <a:cs typeface="Calibri"/>
              </a:rPr>
              <a:t> </a:t>
            </a:r>
            <a:r>
              <a:rPr sz="1400" spc="-10" dirty="0">
                <a:latin typeface="Calibri"/>
                <a:cs typeface="Calibri"/>
              </a:rPr>
              <a:t>Synchronous Event</a:t>
            </a:r>
            <a:r>
              <a:rPr sz="1400" spc="-20" dirty="0">
                <a:latin typeface="Calibri"/>
                <a:cs typeface="Calibri"/>
              </a:rPr>
              <a:t> </a:t>
            </a:r>
            <a:r>
              <a:rPr sz="1400" dirty="0">
                <a:latin typeface="Calibri"/>
                <a:cs typeface="Calibri"/>
              </a:rPr>
              <a:t>into</a:t>
            </a:r>
            <a:r>
              <a:rPr sz="1400" spc="-35" dirty="0">
                <a:latin typeface="Calibri"/>
                <a:cs typeface="Calibri"/>
              </a:rPr>
              <a:t> </a:t>
            </a:r>
            <a:r>
              <a:rPr sz="1400" dirty="0">
                <a:latin typeface="Calibri"/>
                <a:cs typeface="Calibri"/>
              </a:rPr>
              <a:t>an</a:t>
            </a:r>
            <a:r>
              <a:rPr sz="1400" spc="-30" dirty="0">
                <a:latin typeface="Calibri"/>
                <a:cs typeface="Calibri"/>
              </a:rPr>
              <a:t> </a:t>
            </a:r>
            <a:r>
              <a:rPr sz="1400" spc="-10" dirty="0">
                <a:latin typeface="Calibri"/>
                <a:cs typeface="Calibri"/>
              </a:rPr>
              <a:t>Asynchronous</a:t>
            </a:r>
            <a:r>
              <a:rPr sz="1400" spc="-35" dirty="0">
                <a:latin typeface="Calibri"/>
                <a:cs typeface="Calibri"/>
              </a:rPr>
              <a:t> </a:t>
            </a:r>
            <a:r>
              <a:rPr sz="1400" spc="-10" dirty="0">
                <a:latin typeface="Calibri"/>
                <a:cs typeface="Calibri"/>
              </a:rPr>
              <a:t>Event.</a:t>
            </a:r>
            <a:r>
              <a:rPr lang="en-US" sz="1400" spc="-10" dirty="0">
                <a:latin typeface="Calibri"/>
                <a:cs typeface="Calibri"/>
              </a:rPr>
              <a:t> No further changes can be made to the date once the event is saved as asynchronous.</a:t>
            </a:r>
            <a:endParaRPr sz="1400" dirty="0">
              <a:latin typeface="Calibri"/>
              <a:cs typeface="Calibri"/>
            </a:endParaRPr>
          </a:p>
        </p:txBody>
      </p:sp>
      <p:pic>
        <p:nvPicPr>
          <p:cNvPr id="7" name="Picture 6">
            <a:extLst>
              <a:ext uri="{FF2B5EF4-FFF2-40B4-BE49-F238E27FC236}">
                <a16:creationId xmlns:a16="http://schemas.microsoft.com/office/drawing/2014/main" id="{7CC4AB3F-351A-A425-6580-1ED34D4F90B4}"/>
              </a:ext>
            </a:extLst>
          </p:cNvPr>
          <p:cNvPicPr>
            <a:picLocks noChangeAspect="1"/>
          </p:cNvPicPr>
          <p:nvPr/>
        </p:nvPicPr>
        <p:blipFill>
          <a:blip r:embed="rId2"/>
          <a:stretch>
            <a:fillRect/>
          </a:stretch>
        </p:blipFill>
        <p:spPr>
          <a:xfrm>
            <a:off x="1836974" y="2953293"/>
            <a:ext cx="5470052" cy="14733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2819" y="295466"/>
            <a:ext cx="8125459" cy="2373630"/>
          </a:xfrm>
          <a:prstGeom prst="rect">
            <a:avLst/>
          </a:prstGeom>
        </p:spPr>
        <p:txBody>
          <a:bodyPr vert="horz" wrap="square" lIns="0" tIns="12700" rIns="0" bIns="0" rtlCol="0">
            <a:spAutoFit/>
          </a:bodyPr>
          <a:lstStyle/>
          <a:p>
            <a:pPr marL="105410" marR="95885" algn="ctr">
              <a:lnSpc>
                <a:spcPct val="100000"/>
              </a:lnSpc>
              <a:spcBef>
                <a:spcPts val="100"/>
              </a:spcBef>
            </a:pPr>
            <a:r>
              <a:rPr sz="1400" b="1" u="sng" dirty="0">
                <a:uFill>
                  <a:solidFill>
                    <a:srgbClr val="000000"/>
                  </a:solidFill>
                </a:uFill>
                <a:latin typeface="Calibri"/>
                <a:cs typeface="Calibri"/>
              </a:rPr>
              <a:t>Step</a:t>
            </a:r>
            <a:r>
              <a:rPr sz="1400" b="1" u="sng" spc="-60" dirty="0">
                <a:uFill>
                  <a:solidFill>
                    <a:srgbClr val="000000"/>
                  </a:solidFill>
                </a:uFill>
                <a:latin typeface="Calibri"/>
                <a:cs typeface="Calibri"/>
              </a:rPr>
              <a:t> </a:t>
            </a:r>
            <a:r>
              <a:rPr sz="1400" b="1" u="sng" dirty="0">
                <a:uFill>
                  <a:solidFill>
                    <a:srgbClr val="000000"/>
                  </a:solidFill>
                </a:uFill>
                <a:latin typeface="Calibri"/>
                <a:cs typeface="Calibri"/>
              </a:rPr>
              <a:t>2</a:t>
            </a:r>
            <a:r>
              <a:rPr sz="1400" b="1" u="none" dirty="0">
                <a:latin typeface="Calibri"/>
                <a:cs typeface="Calibri"/>
              </a:rPr>
              <a:t>:</a:t>
            </a:r>
            <a:r>
              <a:rPr sz="1400" b="1" u="none" spc="-25" dirty="0">
                <a:latin typeface="Calibri"/>
                <a:cs typeface="Calibri"/>
              </a:rPr>
              <a:t> </a:t>
            </a:r>
            <a:r>
              <a:rPr sz="1400" u="none" dirty="0">
                <a:latin typeface="Calibri"/>
                <a:cs typeface="Calibri"/>
              </a:rPr>
              <a:t>On</a:t>
            </a:r>
            <a:r>
              <a:rPr sz="1400" u="none" spc="-30"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3,</a:t>
            </a:r>
            <a:r>
              <a:rPr sz="1400" u="none" spc="-35" dirty="0">
                <a:latin typeface="Calibri"/>
                <a:cs typeface="Calibri"/>
              </a:rPr>
              <a:t> </a:t>
            </a:r>
            <a:r>
              <a:rPr sz="1400" u="none" dirty="0">
                <a:latin typeface="Calibri"/>
                <a:cs typeface="Calibri"/>
              </a:rPr>
              <a:t>use</a:t>
            </a:r>
            <a:r>
              <a:rPr sz="1400" u="none" spc="-25" dirty="0">
                <a:latin typeface="Calibri"/>
                <a:cs typeface="Calibri"/>
              </a:rPr>
              <a:t> </a:t>
            </a:r>
            <a:r>
              <a:rPr sz="1400" u="none" dirty="0">
                <a:latin typeface="Calibri"/>
                <a:cs typeface="Calibri"/>
              </a:rPr>
              <a:t>the</a:t>
            </a:r>
            <a:r>
              <a:rPr sz="1400" u="none" spc="-15" dirty="0">
                <a:latin typeface="Calibri"/>
                <a:cs typeface="Calibri"/>
              </a:rPr>
              <a:t> </a:t>
            </a:r>
            <a:r>
              <a:rPr sz="1400" u="none" spc="-10" dirty="0">
                <a:latin typeface="Calibri"/>
                <a:cs typeface="Calibri"/>
              </a:rPr>
              <a:t>“Relative</a:t>
            </a:r>
            <a:r>
              <a:rPr sz="1400" u="none" spc="-25" dirty="0">
                <a:latin typeface="Calibri"/>
                <a:cs typeface="Calibri"/>
              </a:rPr>
              <a:t> </a:t>
            </a:r>
            <a:r>
              <a:rPr sz="1400" u="none" dirty="0">
                <a:latin typeface="Calibri"/>
                <a:cs typeface="Calibri"/>
              </a:rPr>
              <a:t>Start”</a:t>
            </a:r>
            <a:r>
              <a:rPr sz="1400" u="none" spc="-45" dirty="0">
                <a:latin typeface="Calibri"/>
                <a:cs typeface="Calibri"/>
              </a:rPr>
              <a:t> </a:t>
            </a:r>
            <a:r>
              <a:rPr sz="1400" u="none" dirty="0">
                <a:latin typeface="Calibri"/>
                <a:cs typeface="Calibri"/>
              </a:rPr>
              <a:t>and</a:t>
            </a:r>
            <a:r>
              <a:rPr sz="1400" u="none" spc="-20" dirty="0">
                <a:latin typeface="Calibri"/>
                <a:cs typeface="Calibri"/>
              </a:rPr>
              <a:t> </a:t>
            </a:r>
            <a:r>
              <a:rPr sz="1400" u="none" spc="-10" dirty="0">
                <a:latin typeface="Calibri"/>
                <a:cs typeface="Calibri"/>
              </a:rPr>
              <a:t>“Relative</a:t>
            </a:r>
            <a:r>
              <a:rPr sz="1400" u="none" spc="-20" dirty="0">
                <a:latin typeface="Calibri"/>
                <a:cs typeface="Calibri"/>
              </a:rPr>
              <a:t> </a:t>
            </a:r>
            <a:r>
              <a:rPr sz="1400" u="none" dirty="0">
                <a:latin typeface="Calibri"/>
                <a:cs typeface="Calibri"/>
              </a:rPr>
              <a:t>End”</a:t>
            </a:r>
            <a:r>
              <a:rPr sz="1400" u="none" spc="-25" dirty="0">
                <a:latin typeface="Calibri"/>
                <a:cs typeface="Calibri"/>
              </a:rPr>
              <a:t> </a:t>
            </a:r>
            <a:r>
              <a:rPr sz="1400" u="none" dirty="0">
                <a:latin typeface="Calibri"/>
                <a:cs typeface="Calibri"/>
              </a:rPr>
              <a:t>lines</a:t>
            </a:r>
            <a:r>
              <a:rPr sz="1400" u="none" spc="-20" dirty="0">
                <a:latin typeface="Calibri"/>
                <a:cs typeface="Calibri"/>
              </a:rPr>
              <a:t> </a:t>
            </a:r>
            <a:r>
              <a:rPr sz="1400" u="none" dirty="0">
                <a:latin typeface="Calibri"/>
                <a:cs typeface="Calibri"/>
              </a:rPr>
              <a:t>to</a:t>
            </a:r>
            <a:r>
              <a:rPr sz="1400" u="none" spc="-30" dirty="0">
                <a:latin typeface="Calibri"/>
                <a:cs typeface="Calibri"/>
              </a:rPr>
              <a:t> </a:t>
            </a:r>
            <a:r>
              <a:rPr sz="1400" u="none" dirty="0">
                <a:latin typeface="Calibri"/>
                <a:cs typeface="Calibri"/>
              </a:rPr>
              <a:t>define</a:t>
            </a:r>
            <a:r>
              <a:rPr sz="1400" u="none" spc="-25" dirty="0">
                <a:latin typeface="Calibri"/>
                <a:cs typeface="Calibri"/>
              </a:rPr>
              <a:t> </a:t>
            </a:r>
            <a:r>
              <a:rPr sz="1400" u="none" dirty="0">
                <a:latin typeface="Calibri"/>
                <a:cs typeface="Calibri"/>
              </a:rPr>
              <a:t>specific</a:t>
            </a:r>
            <a:r>
              <a:rPr sz="1400" u="none" spc="-35" dirty="0">
                <a:latin typeface="Calibri"/>
                <a:cs typeface="Calibri"/>
              </a:rPr>
              <a:t> </a:t>
            </a:r>
            <a:r>
              <a:rPr sz="1400" u="none" dirty="0">
                <a:latin typeface="Calibri"/>
                <a:cs typeface="Calibri"/>
              </a:rPr>
              <a:t>start</a:t>
            </a:r>
            <a:r>
              <a:rPr sz="1400" u="none" spc="-40" dirty="0">
                <a:latin typeface="Calibri"/>
                <a:cs typeface="Calibri"/>
              </a:rPr>
              <a:t> </a:t>
            </a:r>
            <a:r>
              <a:rPr sz="1400" u="none" dirty="0">
                <a:latin typeface="Calibri"/>
                <a:cs typeface="Calibri"/>
              </a:rPr>
              <a:t>and</a:t>
            </a:r>
            <a:r>
              <a:rPr sz="1400" u="none" spc="-25" dirty="0">
                <a:latin typeface="Calibri"/>
                <a:cs typeface="Calibri"/>
              </a:rPr>
              <a:t> </a:t>
            </a:r>
            <a:r>
              <a:rPr sz="1400" u="none" dirty="0">
                <a:latin typeface="Calibri"/>
                <a:cs typeface="Calibri"/>
              </a:rPr>
              <a:t>end</a:t>
            </a:r>
            <a:r>
              <a:rPr sz="1400" u="none" spc="-20" dirty="0">
                <a:latin typeface="Calibri"/>
                <a:cs typeface="Calibri"/>
              </a:rPr>
              <a:t> </a:t>
            </a:r>
            <a:r>
              <a:rPr sz="1400" u="none" dirty="0">
                <a:latin typeface="Calibri"/>
                <a:cs typeface="Calibri"/>
              </a:rPr>
              <a:t>dates</a:t>
            </a:r>
            <a:r>
              <a:rPr sz="1400" u="none" spc="-20" dirty="0">
                <a:latin typeface="Calibri"/>
                <a:cs typeface="Calibri"/>
              </a:rPr>
              <a:t> </a:t>
            </a:r>
            <a:r>
              <a:rPr sz="1400" u="none" spc="-25" dirty="0">
                <a:latin typeface="Calibri"/>
                <a:cs typeface="Calibri"/>
              </a:rPr>
              <a:t>for </a:t>
            </a:r>
            <a:r>
              <a:rPr sz="1400" u="none" dirty="0">
                <a:latin typeface="Calibri"/>
                <a:cs typeface="Calibri"/>
              </a:rPr>
              <a:t>the</a:t>
            </a:r>
            <a:r>
              <a:rPr sz="1400" u="none" spc="-30" dirty="0">
                <a:latin typeface="Calibri"/>
                <a:cs typeface="Calibri"/>
              </a:rPr>
              <a:t> </a:t>
            </a:r>
            <a:r>
              <a:rPr sz="1400" u="none" spc="-10" dirty="0">
                <a:latin typeface="Calibri"/>
                <a:cs typeface="Calibri"/>
              </a:rPr>
              <a:t>section.</a:t>
            </a:r>
            <a:endParaRPr sz="1400" dirty="0">
              <a:latin typeface="Calibri"/>
              <a:cs typeface="Calibri"/>
            </a:endParaRPr>
          </a:p>
          <a:p>
            <a:pPr marL="48895" marR="40640" algn="ctr">
              <a:lnSpc>
                <a:spcPct val="100000"/>
              </a:lnSpc>
              <a:spcBef>
                <a:spcPts val="1685"/>
              </a:spcBef>
            </a:pPr>
            <a:r>
              <a:rPr lang="en-US" sz="1400" dirty="0">
                <a:latin typeface="Calibri"/>
                <a:cs typeface="Calibri"/>
              </a:rPr>
              <a:t>The</a:t>
            </a:r>
            <a:r>
              <a:rPr lang="en-US" sz="1400" spc="-30" dirty="0">
                <a:latin typeface="Calibri"/>
                <a:cs typeface="Calibri"/>
              </a:rPr>
              <a:t> </a:t>
            </a:r>
            <a:r>
              <a:rPr lang="en-US" sz="1400" spc="-10" dirty="0">
                <a:latin typeface="Calibri"/>
                <a:cs typeface="Calibri"/>
              </a:rPr>
              <a:t>Part of Term </a:t>
            </a:r>
            <a:r>
              <a:rPr lang="en-US" sz="1400" dirty="0">
                <a:latin typeface="Calibri"/>
                <a:cs typeface="Calibri"/>
              </a:rPr>
              <a:t>Calendar</a:t>
            </a:r>
            <a:r>
              <a:rPr lang="en-US" sz="1400" spc="-15" dirty="0">
                <a:latin typeface="Calibri"/>
                <a:cs typeface="Calibri"/>
              </a:rPr>
              <a:t> </a:t>
            </a:r>
            <a:r>
              <a:rPr lang="en-US" sz="1400" dirty="0">
                <a:latin typeface="Calibri"/>
                <a:cs typeface="Calibri"/>
              </a:rPr>
              <a:t>will</a:t>
            </a:r>
            <a:r>
              <a:rPr lang="en-US" sz="1400" spc="-35" dirty="0">
                <a:latin typeface="Calibri"/>
                <a:cs typeface="Calibri"/>
              </a:rPr>
              <a:t> </a:t>
            </a:r>
            <a:r>
              <a:rPr lang="en-US" sz="1400" dirty="0">
                <a:latin typeface="Calibri"/>
                <a:cs typeface="Calibri"/>
              </a:rPr>
              <a:t>help</a:t>
            </a:r>
            <a:r>
              <a:rPr lang="en-US" sz="1400" spc="-30" dirty="0">
                <a:latin typeface="Calibri"/>
                <a:cs typeface="Calibri"/>
              </a:rPr>
              <a:t> </a:t>
            </a:r>
            <a:r>
              <a:rPr lang="en-US" sz="1400" dirty="0">
                <a:latin typeface="Calibri"/>
                <a:cs typeface="Calibri"/>
              </a:rPr>
              <a:t>you</a:t>
            </a:r>
            <a:r>
              <a:rPr lang="en-US" sz="1400" spc="-40" dirty="0">
                <a:latin typeface="Calibri"/>
                <a:cs typeface="Calibri"/>
              </a:rPr>
              <a:t> </a:t>
            </a:r>
            <a:r>
              <a:rPr lang="en-US" sz="1400" spc="-10" dirty="0">
                <a:latin typeface="Calibri"/>
                <a:cs typeface="Calibri"/>
              </a:rPr>
              <a:t>determine</a:t>
            </a:r>
            <a:r>
              <a:rPr lang="en-US" sz="1400" spc="-15" dirty="0">
                <a:latin typeface="Calibri"/>
                <a:cs typeface="Calibri"/>
              </a:rPr>
              <a:t> </a:t>
            </a:r>
            <a:r>
              <a:rPr lang="en-US" sz="1400" dirty="0">
                <a:latin typeface="Calibri"/>
                <a:cs typeface="Calibri"/>
              </a:rPr>
              <a:t>how</a:t>
            </a:r>
            <a:r>
              <a:rPr lang="en-US" sz="1400" spc="-45" dirty="0">
                <a:latin typeface="Calibri"/>
                <a:cs typeface="Calibri"/>
              </a:rPr>
              <a:t> </a:t>
            </a:r>
            <a:r>
              <a:rPr lang="en-US" sz="1400" dirty="0">
                <a:latin typeface="Calibri"/>
                <a:cs typeface="Calibri"/>
              </a:rPr>
              <a:t>many</a:t>
            </a:r>
            <a:r>
              <a:rPr lang="en-US" sz="1400" spc="-35" dirty="0">
                <a:latin typeface="Calibri"/>
                <a:cs typeface="Calibri"/>
              </a:rPr>
              <a:t> </a:t>
            </a:r>
            <a:r>
              <a:rPr lang="en-US" sz="1400" dirty="0">
                <a:solidFill>
                  <a:srgbClr val="DBC51F"/>
                </a:solidFill>
                <a:latin typeface="Calibri"/>
                <a:cs typeface="Calibri"/>
              </a:rPr>
              <a:t>Days</a:t>
            </a:r>
            <a:r>
              <a:rPr lang="en-US" sz="1400" spc="-35" dirty="0">
                <a:solidFill>
                  <a:srgbClr val="DBC51F"/>
                </a:solidFill>
                <a:latin typeface="Calibri"/>
                <a:cs typeface="Calibri"/>
              </a:rPr>
              <a:t> </a:t>
            </a:r>
            <a:r>
              <a:rPr lang="en-US" sz="1400" dirty="0">
                <a:solidFill>
                  <a:srgbClr val="DBC51F"/>
                </a:solidFill>
                <a:latin typeface="Calibri"/>
                <a:cs typeface="Calibri"/>
              </a:rPr>
              <a:t>After</a:t>
            </a:r>
            <a:r>
              <a:rPr lang="en-US" sz="1400" spc="-35" dirty="0">
                <a:solidFill>
                  <a:srgbClr val="DBC51F"/>
                </a:solidFill>
                <a:latin typeface="Calibri"/>
                <a:cs typeface="Calibri"/>
              </a:rPr>
              <a:t> </a:t>
            </a:r>
            <a:r>
              <a:rPr lang="en-US" sz="1400" dirty="0">
                <a:solidFill>
                  <a:srgbClr val="DBC51F"/>
                </a:solidFill>
                <a:latin typeface="Calibri"/>
                <a:cs typeface="Calibri"/>
              </a:rPr>
              <a:t>the</a:t>
            </a:r>
            <a:r>
              <a:rPr lang="en-US" sz="1400" spc="-25" dirty="0">
                <a:solidFill>
                  <a:srgbClr val="DBC51F"/>
                </a:solidFill>
                <a:latin typeface="Calibri"/>
                <a:cs typeface="Calibri"/>
              </a:rPr>
              <a:t> </a:t>
            </a:r>
            <a:r>
              <a:rPr lang="en-US" sz="1400" dirty="0">
                <a:solidFill>
                  <a:srgbClr val="DBC51F"/>
                </a:solidFill>
                <a:latin typeface="Calibri"/>
                <a:cs typeface="Calibri"/>
              </a:rPr>
              <a:t>Start</a:t>
            </a:r>
            <a:r>
              <a:rPr lang="en-US" sz="1400" spc="-35" dirty="0">
                <a:solidFill>
                  <a:srgbClr val="DBC51F"/>
                </a:solidFill>
                <a:latin typeface="Calibri"/>
                <a:cs typeface="Calibri"/>
              </a:rPr>
              <a:t> </a:t>
            </a:r>
            <a:r>
              <a:rPr lang="en-US" sz="1400" dirty="0">
                <a:solidFill>
                  <a:srgbClr val="DBC51F"/>
                </a:solidFill>
                <a:latin typeface="Calibri"/>
                <a:cs typeface="Calibri"/>
              </a:rPr>
              <a:t>of</a:t>
            </a:r>
            <a:r>
              <a:rPr lang="en-US" sz="1400" spc="-45" dirty="0">
                <a:solidFill>
                  <a:srgbClr val="DBC51F"/>
                </a:solidFill>
                <a:latin typeface="Calibri"/>
                <a:cs typeface="Calibri"/>
              </a:rPr>
              <a:t> </a:t>
            </a:r>
            <a:r>
              <a:rPr lang="en-US" sz="1400" dirty="0">
                <a:solidFill>
                  <a:srgbClr val="DBC51F"/>
                </a:solidFill>
                <a:latin typeface="Calibri"/>
                <a:cs typeface="Calibri"/>
              </a:rPr>
              <a:t>the</a:t>
            </a:r>
            <a:r>
              <a:rPr lang="en-US" sz="1400" spc="-25" dirty="0">
                <a:solidFill>
                  <a:srgbClr val="DBC51F"/>
                </a:solidFill>
                <a:latin typeface="Calibri"/>
                <a:cs typeface="Calibri"/>
              </a:rPr>
              <a:t> </a:t>
            </a:r>
            <a:r>
              <a:rPr lang="en-US" sz="1400" spc="-30" dirty="0">
                <a:solidFill>
                  <a:srgbClr val="DBC51F"/>
                </a:solidFill>
                <a:latin typeface="Calibri"/>
                <a:cs typeface="Calibri"/>
              </a:rPr>
              <a:t>Term</a:t>
            </a:r>
            <a:r>
              <a:rPr lang="en-US" sz="1400" spc="-45" dirty="0">
                <a:solidFill>
                  <a:srgbClr val="DBC51F"/>
                </a:solidFill>
                <a:latin typeface="Calibri"/>
                <a:cs typeface="Calibri"/>
              </a:rPr>
              <a:t> </a:t>
            </a:r>
            <a:r>
              <a:rPr lang="en-US" sz="1400" dirty="0">
                <a:latin typeface="Calibri"/>
                <a:cs typeface="Calibri"/>
              </a:rPr>
              <a:t>or</a:t>
            </a:r>
            <a:r>
              <a:rPr lang="en-US" sz="1400" spc="-40" dirty="0">
                <a:latin typeface="Calibri"/>
                <a:cs typeface="Calibri"/>
              </a:rPr>
              <a:t> </a:t>
            </a:r>
            <a:r>
              <a:rPr lang="en-US" sz="1400" dirty="0">
                <a:solidFill>
                  <a:srgbClr val="0070C0"/>
                </a:solidFill>
                <a:latin typeface="Calibri"/>
                <a:cs typeface="Calibri"/>
              </a:rPr>
              <a:t>Days</a:t>
            </a:r>
            <a:r>
              <a:rPr lang="en-US" sz="1400" spc="-35" dirty="0">
                <a:solidFill>
                  <a:srgbClr val="0070C0"/>
                </a:solidFill>
                <a:latin typeface="Calibri"/>
                <a:cs typeface="Calibri"/>
              </a:rPr>
              <a:t> </a:t>
            </a:r>
            <a:r>
              <a:rPr lang="en-US" sz="1400" spc="-10" dirty="0">
                <a:solidFill>
                  <a:srgbClr val="0070C0"/>
                </a:solidFill>
                <a:latin typeface="Calibri"/>
                <a:cs typeface="Calibri"/>
              </a:rPr>
              <a:t>Before</a:t>
            </a:r>
            <a:r>
              <a:rPr lang="en-US" sz="1400" spc="-50" dirty="0">
                <a:solidFill>
                  <a:srgbClr val="0070C0"/>
                </a:solidFill>
                <a:latin typeface="Calibri"/>
                <a:cs typeface="Calibri"/>
              </a:rPr>
              <a:t> </a:t>
            </a:r>
            <a:r>
              <a:rPr lang="en-US" sz="1400" spc="-25" dirty="0">
                <a:solidFill>
                  <a:srgbClr val="0070C0"/>
                </a:solidFill>
                <a:latin typeface="Calibri"/>
                <a:cs typeface="Calibri"/>
              </a:rPr>
              <a:t>the </a:t>
            </a:r>
            <a:r>
              <a:rPr lang="en-US" sz="1400" dirty="0">
                <a:solidFill>
                  <a:srgbClr val="0070C0"/>
                </a:solidFill>
                <a:latin typeface="Calibri"/>
                <a:cs typeface="Calibri"/>
              </a:rPr>
              <a:t>End</a:t>
            </a:r>
            <a:r>
              <a:rPr lang="en-US" sz="1400" spc="-30" dirty="0">
                <a:solidFill>
                  <a:srgbClr val="0070C0"/>
                </a:solidFill>
                <a:latin typeface="Calibri"/>
                <a:cs typeface="Calibri"/>
              </a:rPr>
              <a:t> </a:t>
            </a:r>
            <a:r>
              <a:rPr lang="en-US" sz="1400" dirty="0">
                <a:solidFill>
                  <a:srgbClr val="0070C0"/>
                </a:solidFill>
                <a:latin typeface="Calibri"/>
                <a:cs typeface="Calibri"/>
              </a:rPr>
              <a:t>of</a:t>
            </a:r>
            <a:r>
              <a:rPr lang="en-US" sz="1400" spc="-35" dirty="0">
                <a:solidFill>
                  <a:srgbClr val="0070C0"/>
                </a:solidFill>
                <a:latin typeface="Calibri"/>
                <a:cs typeface="Calibri"/>
              </a:rPr>
              <a:t> </a:t>
            </a:r>
            <a:r>
              <a:rPr lang="en-US" sz="1400" dirty="0">
                <a:solidFill>
                  <a:srgbClr val="0070C0"/>
                </a:solidFill>
                <a:latin typeface="Calibri"/>
                <a:cs typeface="Calibri"/>
              </a:rPr>
              <a:t>the</a:t>
            </a:r>
            <a:r>
              <a:rPr lang="en-US" sz="1400" spc="-5" dirty="0">
                <a:solidFill>
                  <a:srgbClr val="0070C0"/>
                </a:solidFill>
                <a:latin typeface="Calibri"/>
                <a:cs typeface="Calibri"/>
              </a:rPr>
              <a:t> </a:t>
            </a:r>
            <a:r>
              <a:rPr lang="en-US" sz="1400" spc="-40" dirty="0">
                <a:solidFill>
                  <a:srgbClr val="0070C0"/>
                </a:solidFill>
                <a:latin typeface="Calibri"/>
                <a:cs typeface="Calibri"/>
              </a:rPr>
              <a:t>Term </a:t>
            </a:r>
            <a:r>
              <a:rPr lang="en-US" sz="1400" dirty="0">
                <a:latin typeface="Calibri"/>
                <a:cs typeface="Calibri"/>
              </a:rPr>
              <a:t>a</a:t>
            </a:r>
            <a:r>
              <a:rPr lang="en-US" sz="1400" spc="-30" dirty="0">
                <a:latin typeface="Calibri"/>
                <a:cs typeface="Calibri"/>
              </a:rPr>
              <a:t> </a:t>
            </a:r>
            <a:r>
              <a:rPr lang="en-US" sz="1400" dirty="0">
                <a:latin typeface="Calibri"/>
                <a:cs typeface="Calibri"/>
              </a:rPr>
              <a:t>specific</a:t>
            </a:r>
            <a:r>
              <a:rPr lang="en-US" sz="1400" spc="-20" dirty="0">
                <a:latin typeface="Calibri"/>
                <a:cs typeface="Calibri"/>
              </a:rPr>
              <a:t> </a:t>
            </a:r>
            <a:r>
              <a:rPr lang="en-US" sz="1400" dirty="0">
                <a:latin typeface="Calibri"/>
                <a:cs typeface="Calibri"/>
              </a:rPr>
              <a:t>date</a:t>
            </a:r>
            <a:r>
              <a:rPr lang="en-US" sz="1400" spc="-15" dirty="0">
                <a:latin typeface="Calibri"/>
                <a:cs typeface="Calibri"/>
              </a:rPr>
              <a:t> </a:t>
            </a:r>
            <a:r>
              <a:rPr lang="en-US" sz="1400" spc="-25" dirty="0">
                <a:latin typeface="Calibri"/>
                <a:cs typeface="Calibri"/>
              </a:rPr>
              <a:t>is.</a:t>
            </a:r>
            <a:endParaRPr lang="en-US" sz="1400" dirty="0">
              <a:latin typeface="Calibri"/>
              <a:cs typeface="Calibri"/>
            </a:endParaRPr>
          </a:p>
          <a:p>
            <a:pPr marL="12065" marR="5080" indent="635" algn="ctr">
              <a:lnSpc>
                <a:spcPct val="100000"/>
              </a:lnSpc>
              <a:spcBef>
                <a:spcPts val="1680"/>
              </a:spcBef>
            </a:pPr>
            <a:r>
              <a:rPr lang="en-US" sz="1400" dirty="0">
                <a:latin typeface="Calibri"/>
                <a:cs typeface="Calibri"/>
              </a:rPr>
              <a:t>For</a:t>
            </a:r>
            <a:r>
              <a:rPr lang="en-US" sz="1400" spc="-45" dirty="0">
                <a:latin typeface="Calibri"/>
                <a:cs typeface="Calibri"/>
              </a:rPr>
              <a:t> </a:t>
            </a:r>
            <a:r>
              <a:rPr lang="en-US" sz="1400" dirty="0">
                <a:latin typeface="Calibri"/>
                <a:cs typeface="Calibri"/>
              </a:rPr>
              <a:t>this</a:t>
            </a:r>
            <a:r>
              <a:rPr lang="en-US" sz="1400" spc="-20" dirty="0">
                <a:latin typeface="Calibri"/>
                <a:cs typeface="Calibri"/>
              </a:rPr>
              <a:t> </a:t>
            </a:r>
            <a:r>
              <a:rPr lang="en-US" sz="1400" spc="-10" dirty="0">
                <a:latin typeface="Calibri"/>
                <a:cs typeface="Calibri"/>
              </a:rPr>
              <a:t>example,</a:t>
            </a:r>
            <a:r>
              <a:rPr lang="en-US" sz="1400" spc="-30" dirty="0">
                <a:latin typeface="Calibri"/>
                <a:cs typeface="Calibri"/>
              </a:rPr>
              <a:t> </a:t>
            </a:r>
            <a:r>
              <a:rPr lang="en-US" sz="1400" dirty="0">
                <a:latin typeface="Calibri"/>
                <a:cs typeface="Calibri"/>
              </a:rPr>
              <a:t>we</a:t>
            </a:r>
            <a:r>
              <a:rPr lang="en-US" sz="1400" spc="-35" dirty="0">
                <a:latin typeface="Calibri"/>
                <a:cs typeface="Calibri"/>
              </a:rPr>
              <a:t> </a:t>
            </a:r>
            <a:r>
              <a:rPr lang="en-US" sz="1400" dirty="0">
                <a:latin typeface="Calibri"/>
                <a:cs typeface="Calibri"/>
              </a:rPr>
              <a:t>want</a:t>
            </a:r>
            <a:r>
              <a:rPr lang="en-US" sz="1400" spc="-40" dirty="0">
                <a:latin typeface="Calibri"/>
                <a:cs typeface="Calibri"/>
              </a:rPr>
              <a:t> </a:t>
            </a:r>
            <a:r>
              <a:rPr lang="en-US" sz="1400" dirty="0">
                <a:latin typeface="Calibri"/>
                <a:cs typeface="Calibri"/>
              </a:rPr>
              <a:t>to</a:t>
            </a:r>
            <a:r>
              <a:rPr lang="en-US" sz="1400" spc="-35" dirty="0">
                <a:latin typeface="Calibri"/>
                <a:cs typeface="Calibri"/>
              </a:rPr>
              <a:t> </a:t>
            </a:r>
            <a:r>
              <a:rPr lang="en-US" sz="1400" dirty="0">
                <a:latin typeface="Calibri"/>
                <a:cs typeface="Calibri"/>
              </a:rPr>
              <a:t>set</a:t>
            </a:r>
            <a:r>
              <a:rPr lang="en-US" sz="1400" spc="-30" dirty="0">
                <a:latin typeface="Calibri"/>
                <a:cs typeface="Calibri"/>
              </a:rPr>
              <a:t> </a:t>
            </a:r>
            <a:r>
              <a:rPr lang="en-US" sz="1400" dirty="0">
                <a:latin typeface="Calibri"/>
                <a:cs typeface="Calibri"/>
              </a:rPr>
              <a:t>the</a:t>
            </a:r>
            <a:r>
              <a:rPr lang="en-US" sz="1400" spc="-15" dirty="0">
                <a:latin typeface="Calibri"/>
                <a:cs typeface="Calibri"/>
              </a:rPr>
              <a:t> </a:t>
            </a:r>
            <a:r>
              <a:rPr lang="en-US" sz="1400" dirty="0">
                <a:latin typeface="Calibri"/>
                <a:cs typeface="Calibri"/>
              </a:rPr>
              <a:t>start</a:t>
            </a:r>
            <a:r>
              <a:rPr lang="en-US" sz="1400" spc="-40" dirty="0">
                <a:latin typeface="Calibri"/>
                <a:cs typeface="Calibri"/>
              </a:rPr>
              <a:t> </a:t>
            </a:r>
            <a:r>
              <a:rPr lang="en-US" sz="1400" dirty="0">
                <a:latin typeface="Calibri"/>
                <a:cs typeface="Calibri"/>
              </a:rPr>
              <a:t>date</a:t>
            </a:r>
            <a:r>
              <a:rPr lang="en-US" sz="1400" spc="-25" dirty="0">
                <a:latin typeface="Calibri"/>
                <a:cs typeface="Calibri"/>
              </a:rPr>
              <a:t> </a:t>
            </a:r>
            <a:r>
              <a:rPr lang="en-US" sz="1400" dirty="0">
                <a:latin typeface="Calibri"/>
                <a:cs typeface="Calibri"/>
              </a:rPr>
              <a:t>as</a:t>
            </a:r>
            <a:r>
              <a:rPr lang="en-US" sz="1400" spc="-35" dirty="0">
                <a:latin typeface="Calibri"/>
                <a:cs typeface="Calibri"/>
              </a:rPr>
              <a:t> </a:t>
            </a:r>
            <a:r>
              <a:rPr lang="en-US" sz="1400" dirty="0">
                <a:latin typeface="Calibri"/>
                <a:cs typeface="Calibri"/>
              </a:rPr>
              <a:t>3/8</a:t>
            </a:r>
            <a:r>
              <a:rPr lang="en-US" sz="1400" spc="-30" dirty="0">
                <a:latin typeface="Calibri"/>
                <a:cs typeface="Calibri"/>
              </a:rPr>
              <a:t> </a:t>
            </a:r>
            <a:r>
              <a:rPr lang="en-US" sz="1400" dirty="0">
                <a:latin typeface="Calibri"/>
                <a:cs typeface="Calibri"/>
              </a:rPr>
              <a:t>and</a:t>
            </a:r>
            <a:r>
              <a:rPr lang="en-US" sz="1400" spc="-25" dirty="0">
                <a:latin typeface="Calibri"/>
                <a:cs typeface="Calibri"/>
              </a:rPr>
              <a:t> </a:t>
            </a:r>
            <a:r>
              <a:rPr lang="en-US" sz="1400" dirty="0">
                <a:latin typeface="Calibri"/>
                <a:cs typeface="Calibri"/>
              </a:rPr>
              <a:t>the</a:t>
            </a:r>
            <a:r>
              <a:rPr lang="en-US" sz="1400" spc="-25" dirty="0">
                <a:latin typeface="Calibri"/>
                <a:cs typeface="Calibri"/>
              </a:rPr>
              <a:t> </a:t>
            </a:r>
            <a:r>
              <a:rPr lang="en-US" sz="1400" dirty="0">
                <a:latin typeface="Calibri"/>
                <a:cs typeface="Calibri"/>
              </a:rPr>
              <a:t>end</a:t>
            </a:r>
            <a:r>
              <a:rPr lang="en-US" sz="1400" spc="-30" dirty="0">
                <a:latin typeface="Calibri"/>
                <a:cs typeface="Calibri"/>
              </a:rPr>
              <a:t> </a:t>
            </a:r>
            <a:r>
              <a:rPr lang="en-US" sz="1400" dirty="0">
                <a:latin typeface="Calibri"/>
                <a:cs typeface="Calibri"/>
              </a:rPr>
              <a:t>date</a:t>
            </a:r>
            <a:r>
              <a:rPr lang="en-US" sz="1400" spc="-15" dirty="0">
                <a:latin typeface="Calibri"/>
                <a:cs typeface="Calibri"/>
              </a:rPr>
              <a:t> </a:t>
            </a:r>
            <a:r>
              <a:rPr lang="en-US" sz="1400" dirty="0">
                <a:latin typeface="Calibri"/>
                <a:cs typeface="Calibri"/>
              </a:rPr>
              <a:t>as</a:t>
            </a:r>
            <a:r>
              <a:rPr lang="en-US" sz="1400" spc="-35" dirty="0">
                <a:latin typeface="Calibri"/>
                <a:cs typeface="Calibri"/>
              </a:rPr>
              <a:t> </a:t>
            </a:r>
            <a:r>
              <a:rPr lang="en-US" sz="1400" dirty="0">
                <a:latin typeface="Calibri"/>
                <a:cs typeface="Calibri"/>
              </a:rPr>
              <a:t>4/22,</a:t>
            </a:r>
            <a:r>
              <a:rPr lang="en-US" sz="1400" spc="-40" dirty="0">
                <a:latin typeface="Calibri"/>
                <a:cs typeface="Calibri"/>
              </a:rPr>
              <a:t> </a:t>
            </a:r>
            <a:r>
              <a:rPr lang="en-US" sz="1400" dirty="0">
                <a:latin typeface="Calibri"/>
                <a:cs typeface="Calibri"/>
              </a:rPr>
              <a:t>so</a:t>
            </a:r>
            <a:r>
              <a:rPr lang="en-US" sz="1400" spc="-35" dirty="0">
                <a:latin typeface="Calibri"/>
                <a:cs typeface="Calibri"/>
              </a:rPr>
              <a:t> </a:t>
            </a:r>
            <a:r>
              <a:rPr lang="en-US" sz="1400" dirty="0">
                <a:latin typeface="Calibri"/>
                <a:cs typeface="Calibri"/>
              </a:rPr>
              <a:t>we</a:t>
            </a:r>
            <a:r>
              <a:rPr lang="en-US" sz="1400" spc="-45" dirty="0">
                <a:latin typeface="Calibri"/>
                <a:cs typeface="Calibri"/>
              </a:rPr>
              <a:t> </a:t>
            </a:r>
            <a:r>
              <a:rPr lang="en-US" sz="1400" dirty="0">
                <a:latin typeface="Calibri"/>
                <a:cs typeface="Calibri"/>
              </a:rPr>
              <a:t>will</a:t>
            </a:r>
            <a:r>
              <a:rPr lang="en-US" sz="1400" spc="-35" dirty="0">
                <a:latin typeface="Calibri"/>
                <a:cs typeface="Calibri"/>
              </a:rPr>
              <a:t> </a:t>
            </a:r>
            <a:r>
              <a:rPr lang="en-US" sz="1400" dirty="0">
                <a:latin typeface="Calibri"/>
                <a:cs typeface="Calibri"/>
              </a:rPr>
              <a:t>set</a:t>
            </a:r>
            <a:r>
              <a:rPr lang="en-US" sz="1400" spc="-30" dirty="0">
                <a:latin typeface="Calibri"/>
                <a:cs typeface="Calibri"/>
              </a:rPr>
              <a:t> </a:t>
            </a:r>
            <a:r>
              <a:rPr lang="en-US" sz="1400" dirty="0">
                <a:latin typeface="Calibri"/>
                <a:cs typeface="Calibri"/>
              </a:rPr>
              <a:t>the</a:t>
            </a:r>
            <a:r>
              <a:rPr lang="en-US" sz="1400" spc="-20" dirty="0">
                <a:latin typeface="Calibri"/>
                <a:cs typeface="Calibri"/>
              </a:rPr>
              <a:t> </a:t>
            </a:r>
            <a:r>
              <a:rPr lang="en-US" sz="1400" spc="-10" dirty="0">
                <a:latin typeface="Calibri"/>
                <a:cs typeface="Calibri"/>
              </a:rPr>
              <a:t>Relative</a:t>
            </a:r>
            <a:r>
              <a:rPr lang="en-US" sz="1400" spc="-25" dirty="0">
                <a:latin typeface="Calibri"/>
                <a:cs typeface="Calibri"/>
              </a:rPr>
              <a:t> </a:t>
            </a:r>
            <a:r>
              <a:rPr lang="en-US" sz="1400" spc="-10" dirty="0">
                <a:latin typeface="Calibri"/>
                <a:cs typeface="Calibri"/>
              </a:rPr>
              <a:t>Start </a:t>
            </a:r>
            <a:r>
              <a:rPr lang="en-US" sz="1400" dirty="0">
                <a:latin typeface="Calibri"/>
                <a:cs typeface="Calibri"/>
              </a:rPr>
              <a:t>to</a:t>
            </a:r>
            <a:r>
              <a:rPr lang="en-US" sz="1400" spc="-35" dirty="0">
                <a:latin typeface="Calibri"/>
                <a:cs typeface="Calibri"/>
              </a:rPr>
              <a:t> </a:t>
            </a:r>
            <a:r>
              <a:rPr lang="en-US" sz="1400" b="1" spc="-35" dirty="0">
                <a:solidFill>
                  <a:srgbClr val="DBC51F"/>
                </a:solidFill>
                <a:latin typeface="Calibri"/>
                <a:cs typeface="Calibri"/>
              </a:rPr>
              <a:t>56</a:t>
            </a:r>
            <a:r>
              <a:rPr lang="en-US" sz="1400" b="1" spc="-40" dirty="0">
                <a:solidFill>
                  <a:srgbClr val="00AF50"/>
                </a:solidFill>
                <a:latin typeface="Calibri"/>
                <a:cs typeface="Calibri"/>
              </a:rPr>
              <a:t> </a:t>
            </a:r>
            <a:r>
              <a:rPr lang="en-US" sz="1400" dirty="0">
                <a:latin typeface="Calibri"/>
                <a:cs typeface="Calibri"/>
              </a:rPr>
              <a:t>and</a:t>
            </a:r>
            <a:r>
              <a:rPr lang="en-US" sz="1400" spc="-20" dirty="0">
                <a:latin typeface="Calibri"/>
                <a:cs typeface="Calibri"/>
              </a:rPr>
              <a:t> </a:t>
            </a:r>
            <a:r>
              <a:rPr lang="en-US" sz="1400" dirty="0">
                <a:latin typeface="Calibri"/>
                <a:cs typeface="Calibri"/>
              </a:rPr>
              <a:t>select</a:t>
            </a:r>
            <a:r>
              <a:rPr lang="en-US" sz="1400" spc="-30" dirty="0">
                <a:latin typeface="Calibri"/>
                <a:cs typeface="Calibri"/>
              </a:rPr>
              <a:t> </a:t>
            </a:r>
            <a:r>
              <a:rPr lang="en-US" sz="1400" dirty="0">
                <a:latin typeface="Calibri"/>
                <a:cs typeface="Calibri"/>
              </a:rPr>
              <a:t>“</a:t>
            </a:r>
            <a:r>
              <a:rPr lang="en-US" sz="1400" b="1" dirty="0">
                <a:latin typeface="Calibri"/>
                <a:cs typeface="Calibri"/>
              </a:rPr>
              <a:t>Day(s)</a:t>
            </a:r>
            <a:r>
              <a:rPr lang="en-US" sz="1400" b="1" spc="-35" dirty="0">
                <a:latin typeface="Calibri"/>
                <a:cs typeface="Calibri"/>
              </a:rPr>
              <a:t> </a:t>
            </a:r>
            <a:r>
              <a:rPr lang="en-US" sz="1400" b="1" dirty="0">
                <a:latin typeface="Calibri"/>
                <a:cs typeface="Calibri"/>
              </a:rPr>
              <a:t>After</a:t>
            </a:r>
            <a:r>
              <a:rPr lang="en-US" sz="1400" b="1" spc="-70" dirty="0">
                <a:latin typeface="Calibri"/>
                <a:cs typeface="Calibri"/>
              </a:rPr>
              <a:t> </a:t>
            </a:r>
            <a:r>
              <a:rPr lang="en-US" sz="1400" b="1" dirty="0">
                <a:latin typeface="Calibri"/>
                <a:cs typeface="Calibri"/>
              </a:rPr>
              <a:t>Start</a:t>
            </a:r>
            <a:r>
              <a:rPr lang="en-US" sz="1400" b="1" spc="-40" dirty="0">
                <a:latin typeface="Calibri"/>
                <a:cs typeface="Calibri"/>
              </a:rPr>
              <a:t> </a:t>
            </a:r>
            <a:r>
              <a:rPr lang="en-US" sz="1400" b="1" dirty="0">
                <a:latin typeface="Calibri"/>
                <a:cs typeface="Calibri"/>
              </a:rPr>
              <a:t>of</a:t>
            </a:r>
            <a:r>
              <a:rPr lang="en-US" sz="1400" b="1" spc="-50" dirty="0">
                <a:latin typeface="Calibri"/>
                <a:cs typeface="Calibri"/>
              </a:rPr>
              <a:t> </a:t>
            </a:r>
            <a:r>
              <a:rPr lang="en-US" sz="1400" b="1" dirty="0">
                <a:latin typeface="Calibri"/>
                <a:cs typeface="Calibri"/>
              </a:rPr>
              <a:t>Class</a:t>
            </a:r>
            <a:r>
              <a:rPr lang="en-US" sz="1400" b="1" spc="-55" dirty="0">
                <a:latin typeface="Calibri"/>
                <a:cs typeface="Calibri"/>
              </a:rPr>
              <a:t> </a:t>
            </a:r>
            <a:r>
              <a:rPr lang="en-US" sz="1400" b="1" dirty="0">
                <a:latin typeface="Calibri"/>
                <a:cs typeface="Calibri"/>
              </a:rPr>
              <a:t>Period</a:t>
            </a:r>
            <a:r>
              <a:rPr lang="en-US" sz="1400" dirty="0">
                <a:latin typeface="Calibri"/>
                <a:cs typeface="Calibri"/>
              </a:rPr>
              <a:t>”</a:t>
            </a:r>
            <a:r>
              <a:rPr lang="en-US" sz="1400" spc="-45" dirty="0">
                <a:latin typeface="Calibri"/>
                <a:cs typeface="Calibri"/>
              </a:rPr>
              <a:t> </a:t>
            </a:r>
            <a:r>
              <a:rPr lang="en-US" sz="1400" dirty="0">
                <a:latin typeface="Calibri"/>
                <a:cs typeface="Calibri"/>
              </a:rPr>
              <a:t>and</a:t>
            </a:r>
            <a:r>
              <a:rPr lang="en-US" sz="1400" spc="-30" dirty="0">
                <a:latin typeface="Calibri"/>
                <a:cs typeface="Calibri"/>
              </a:rPr>
              <a:t> </a:t>
            </a:r>
            <a:r>
              <a:rPr lang="en-US" sz="1400" dirty="0">
                <a:latin typeface="Calibri"/>
                <a:cs typeface="Calibri"/>
              </a:rPr>
              <a:t>then</a:t>
            </a:r>
            <a:r>
              <a:rPr lang="en-US" sz="1400" spc="-20" dirty="0">
                <a:latin typeface="Calibri"/>
                <a:cs typeface="Calibri"/>
              </a:rPr>
              <a:t> </a:t>
            </a:r>
            <a:r>
              <a:rPr lang="en-US" sz="1400" dirty="0">
                <a:latin typeface="Calibri"/>
                <a:cs typeface="Calibri"/>
              </a:rPr>
              <a:t>set</a:t>
            </a:r>
            <a:r>
              <a:rPr lang="en-US" sz="1400" spc="-20" dirty="0">
                <a:latin typeface="Calibri"/>
                <a:cs typeface="Calibri"/>
              </a:rPr>
              <a:t> </a:t>
            </a:r>
            <a:r>
              <a:rPr lang="en-US" sz="1400" dirty="0">
                <a:latin typeface="Calibri"/>
                <a:cs typeface="Calibri"/>
              </a:rPr>
              <a:t>the</a:t>
            </a:r>
            <a:r>
              <a:rPr lang="en-US" sz="1400" spc="-25" dirty="0">
                <a:latin typeface="Calibri"/>
                <a:cs typeface="Calibri"/>
              </a:rPr>
              <a:t> </a:t>
            </a:r>
            <a:r>
              <a:rPr lang="en-US" sz="1400" spc="-10" dirty="0">
                <a:latin typeface="Calibri"/>
                <a:cs typeface="Calibri"/>
              </a:rPr>
              <a:t>Relative</a:t>
            </a:r>
            <a:r>
              <a:rPr lang="en-US" sz="1400" spc="-25" dirty="0">
                <a:latin typeface="Calibri"/>
                <a:cs typeface="Calibri"/>
              </a:rPr>
              <a:t> </a:t>
            </a:r>
            <a:r>
              <a:rPr lang="en-US" sz="1400" dirty="0">
                <a:latin typeface="Calibri"/>
                <a:cs typeface="Calibri"/>
              </a:rPr>
              <a:t>End</a:t>
            </a:r>
            <a:r>
              <a:rPr lang="en-US" sz="1400" spc="-30" dirty="0">
                <a:latin typeface="Calibri"/>
                <a:cs typeface="Calibri"/>
              </a:rPr>
              <a:t> </a:t>
            </a:r>
            <a:r>
              <a:rPr lang="en-US" sz="1400" dirty="0">
                <a:latin typeface="Calibri"/>
                <a:cs typeface="Calibri"/>
              </a:rPr>
              <a:t>to</a:t>
            </a:r>
            <a:r>
              <a:rPr lang="en-US" sz="1400" spc="-30" dirty="0">
                <a:latin typeface="Calibri"/>
                <a:cs typeface="Calibri"/>
              </a:rPr>
              <a:t> </a:t>
            </a:r>
            <a:r>
              <a:rPr lang="en-US" sz="1400" b="1" dirty="0">
                <a:solidFill>
                  <a:srgbClr val="0070C0"/>
                </a:solidFill>
                <a:latin typeface="Calibri"/>
                <a:cs typeface="Calibri"/>
              </a:rPr>
              <a:t>15</a:t>
            </a:r>
            <a:r>
              <a:rPr lang="en-US" sz="1400" b="1" spc="-30" dirty="0">
                <a:solidFill>
                  <a:srgbClr val="FF0000"/>
                </a:solidFill>
                <a:latin typeface="Calibri"/>
                <a:cs typeface="Calibri"/>
              </a:rPr>
              <a:t> </a:t>
            </a:r>
            <a:r>
              <a:rPr lang="en-US" sz="1400" dirty="0">
                <a:latin typeface="Calibri"/>
                <a:cs typeface="Calibri"/>
              </a:rPr>
              <a:t>and</a:t>
            </a:r>
            <a:r>
              <a:rPr lang="en-US" sz="1400" spc="-30" dirty="0">
                <a:latin typeface="Calibri"/>
                <a:cs typeface="Calibri"/>
              </a:rPr>
              <a:t> </a:t>
            </a:r>
            <a:r>
              <a:rPr lang="en-US" sz="1400" dirty="0">
                <a:latin typeface="Calibri"/>
                <a:cs typeface="Calibri"/>
              </a:rPr>
              <a:t>select</a:t>
            </a:r>
            <a:r>
              <a:rPr lang="en-US" sz="1400" spc="-25" dirty="0">
                <a:latin typeface="Calibri"/>
                <a:cs typeface="Calibri"/>
              </a:rPr>
              <a:t> </a:t>
            </a:r>
            <a:r>
              <a:rPr lang="en-US" sz="1400" dirty="0">
                <a:latin typeface="Calibri"/>
                <a:cs typeface="Calibri"/>
              </a:rPr>
              <a:t>“</a:t>
            </a:r>
            <a:r>
              <a:rPr lang="en-US" sz="1400" b="1" dirty="0">
                <a:latin typeface="Calibri"/>
                <a:cs typeface="Calibri"/>
              </a:rPr>
              <a:t>Day(s)</a:t>
            </a:r>
            <a:r>
              <a:rPr lang="en-US" sz="1400" b="1" spc="-30" dirty="0">
                <a:latin typeface="Calibri"/>
                <a:cs typeface="Calibri"/>
              </a:rPr>
              <a:t> </a:t>
            </a:r>
            <a:r>
              <a:rPr lang="en-US" sz="1400" b="1" spc="-10" dirty="0">
                <a:latin typeface="Calibri"/>
                <a:cs typeface="Calibri"/>
              </a:rPr>
              <a:t>Before </a:t>
            </a:r>
            <a:r>
              <a:rPr lang="en-US" sz="1400" b="1" dirty="0">
                <a:latin typeface="Calibri"/>
                <a:cs typeface="Calibri"/>
              </a:rPr>
              <a:t>End</a:t>
            </a:r>
            <a:r>
              <a:rPr lang="en-US" sz="1400" b="1" spc="-25" dirty="0">
                <a:latin typeface="Calibri"/>
                <a:cs typeface="Calibri"/>
              </a:rPr>
              <a:t> </a:t>
            </a:r>
            <a:r>
              <a:rPr lang="en-US" sz="1400" b="1" dirty="0">
                <a:latin typeface="Calibri"/>
                <a:cs typeface="Calibri"/>
              </a:rPr>
              <a:t>of</a:t>
            </a:r>
            <a:r>
              <a:rPr lang="en-US" sz="1400" b="1" spc="-30" dirty="0">
                <a:latin typeface="Calibri"/>
                <a:cs typeface="Calibri"/>
              </a:rPr>
              <a:t> </a:t>
            </a:r>
            <a:r>
              <a:rPr lang="en-US" sz="1400" b="1" dirty="0">
                <a:latin typeface="Calibri"/>
                <a:cs typeface="Calibri"/>
              </a:rPr>
              <a:t>Class</a:t>
            </a:r>
            <a:r>
              <a:rPr lang="en-US" sz="1400" b="1" spc="-25" dirty="0">
                <a:latin typeface="Calibri"/>
                <a:cs typeface="Calibri"/>
              </a:rPr>
              <a:t> </a:t>
            </a:r>
            <a:r>
              <a:rPr lang="en-US" sz="1400" b="1" spc="-10" dirty="0">
                <a:latin typeface="Calibri"/>
                <a:cs typeface="Calibri"/>
              </a:rPr>
              <a:t>Period</a:t>
            </a:r>
            <a:r>
              <a:rPr lang="en-US" sz="1400" spc="-10" dirty="0">
                <a:latin typeface="Calibri"/>
                <a:cs typeface="Calibri"/>
              </a:rPr>
              <a:t>”.</a:t>
            </a:r>
            <a:endParaRPr lang="en-US" sz="1400" dirty="0">
              <a:latin typeface="Calibri"/>
              <a:cs typeface="Calibri"/>
            </a:endParaRPr>
          </a:p>
          <a:p>
            <a:pPr algn="ctr">
              <a:lnSpc>
                <a:spcPct val="100000"/>
              </a:lnSpc>
              <a:spcBef>
                <a:spcPts val="1680"/>
              </a:spcBef>
            </a:pPr>
            <a:r>
              <a:rPr sz="1400" spc="-20" dirty="0">
                <a:latin typeface="Calibri"/>
                <a:cs typeface="Calibri"/>
              </a:rPr>
              <a:t>You</a:t>
            </a:r>
            <a:r>
              <a:rPr sz="1400" spc="-40" dirty="0">
                <a:latin typeface="Calibri"/>
                <a:cs typeface="Calibri"/>
              </a:rPr>
              <a:t> </a:t>
            </a:r>
            <a:r>
              <a:rPr sz="1400" dirty="0">
                <a:latin typeface="Calibri"/>
                <a:cs typeface="Calibri"/>
              </a:rPr>
              <a:t>can</a:t>
            </a:r>
            <a:r>
              <a:rPr sz="1400" spc="-50" dirty="0">
                <a:latin typeface="Calibri"/>
                <a:cs typeface="Calibri"/>
              </a:rPr>
              <a:t> </a:t>
            </a:r>
            <a:r>
              <a:rPr sz="1400" dirty="0">
                <a:latin typeface="Calibri"/>
                <a:cs typeface="Calibri"/>
              </a:rPr>
              <a:t>click</a:t>
            </a:r>
            <a:r>
              <a:rPr sz="1400" spc="-35" dirty="0">
                <a:latin typeface="Calibri"/>
                <a:cs typeface="Calibri"/>
              </a:rPr>
              <a:t> </a:t>
            </a:r>
            <a:r>
              <a:rPr sz="1400" spc="-10" dirty="0">
                <a:latin typeface="Calibri"/>
                <a:cs typeface="Calibri"/>
              </a:rPr>
              <a:t>“Generate</a:t>
            </a:r>
            <a:r>
              <a:rPr sz="1400" spc="-35" dirty="0">
                <a:latin typeface="Calibri"/>
                <a:cs typeface="Calibri"/>
              </a:rPr>
              <a:t> </a:t>
            </a:r>
            <a:r>
              <a:rPr sz="1400" dirty="0">
                <a:latin typeface="Calibri"/>
                <a:cs typeface="Calibri"/>
              </a:rPr>
              <a:t>Dates”</a:t>
            </a:r>
            <a:r>
              <a:rPr sz="1400" spc="-40" dirty="0">
                <a:latin typeface="Calibri"/>
                <a:cs typeface="Calibri"/>
              </a:rPr>
              <a:t> </a:t>
            </a:r>
            <a:r>
              <a:rPr sz="1400" dirty="0">
                <a:latin typeface="Calibri"/>
                <a:cs typeface="Calibri"/>
              </a:rPr>
              <a:t>to</a:t>
            </a:r>
            <a:r>
              <a:rPr sz="1400" spc="-45" dirty="0">
                <a:latin typeface="Calibri"/>
                <a:cs typeface="Calibri"/>
              </a:rPr>
              <a:t> </a:t>
            </a:r>
            <a:r>
              <a:rPr sz="1400" dirty="0">
                <a:latin typeface="Calibri"/>
                <a:cs typeface="Calibri"/>
              </a:rPr>
              <a:t>check</a:t>
            </a:r>
            <a:r>
              <a:rPr sz="1400" spc="-30" dirty="0">
                <a:latin typeface="Calibri"/>
                <a:cs typeface="Calibri"/>
              </a:rPr>
              <a:t> </a:t>
            </a:r>
            <a:r>
              <a:rPr sz="1400" dirty="0">
                <a:latin typeface="Calibri"/>
                <a:cs typeface="Calibri"/>
              </a:rPr>
              <a:t>that</a:t>
            </a:r>
            <a:r>
              <a:rPr sz="1400" spc="-25" dirty="0">
                <a:latin typeface="Calibri"/>
                <a:cs typeface="Calibri"/>
              </a:rPr>
              <a:t> </a:t>
            </a:r>
            <a:r>
              <a:rPr sz="1400" dirty="0">
                <a:latin typeface="Calibri"/>
                <a:cs typeface="Calibri"/>
              </a:rPr>
              <a:t>the</a:t>
            </a:r>
            <a:r>
              <a:rPr sz="1400" spc="-40" dirty="0">
                <a:latin typeface="Calibri"/>
                <a:cs typeface="Calibri"/>
              </a:rPr>
              <a:t> </a:t>
            </a:r>
            <a:r>
              <a:rPr sz="1400" dirty="0">
                <a:latin typeface="Calibri"/>
                <a:cs typeface="Calibri"/>
              </a:rPr>
              <a:t>correct</a:t>
            </a:r>
            <a:r>
              <a:rPr sz="1400" spc="-45" dirty="0">
                <a:latin typeface="Calibri"/>
                <a:cs typeface="Calibri"/>
              </a:rPr>
              <a:t> </a:t>
            </a:r>
            <a:r>
              <a:rPr sz="1400" dirty="0">
                <a:latin typeface="Calibri"/>
                <a:cs typeface="Calibri"/>
              </a:rPr>
              <a:t>Start</a:t>
            </a:r>
            <a:r>
              <a:rPr sz="1400" spc="-45" dirty="0">
                <a:latin typeface="Calibri"/>
                <a:cs typeface="Calibri"/>
              </a:rPr>
              <a:t> </a:t>
            </a:r>
            <a:r>
              <a:rPr sz="1400" dirty="0">
                <a:latin typeface="Calibri"/>
                <a:cs typeface="Calibri"/>
              </a:rPr>
              <a:t>and</a:t>
            </a:r>
            <a:r>
              <a:rPr sz="1400" spc="-35" dirty="0">
                <a:latin typeface="Calibri"/>
                <a:cs typeface="Calibri"/>
              </a:rPr>
              <a:t> </a:t>
            </a:r>
            <a:r>
              <a:rPr sz="1400" dirty="0">
                <a:latin typeface="Calibri"/>
                <a:cs typeface="Calibri"/>
              </a:rPr>
              <a:t>End</a:t>
            </a:r>
            <a:r>
              <a:rPr sz="1400" spc="-30" dirty="0">
                <a:latin typeface="Calibri"/>
                <a:cs typeface="Calibri"/>
              </a:rPr>
              <a:t> </a:t>
            </a:r>
            <a:r>
              <a:rPr sz="1400" dirty="0">
                <a:latin typeface="Calibri"/>
                <a:cs typeface="Calibri"/>
              </a:rPr>
              <a:t>Dates</a:t>
            </a:r>
            <a:r>
              <a:rPr sz="1400" spc="-40" dirty="0">
                <a:latin typeface="Calibri"/>
                <a:cs typeface="Calibri"/>
              </a:rPr>
              <a:t> </a:t>
            </a:r>
            <a:r>
              <a:rPr sz="1400" dirty="0">
                <a:latin typeface="Calibri"/>
                <a:cs typeface="Calibri"/>
              </a:rPr>
              <a:t>will</a:t>
            </a:r>
            <a:r>
              <a:rPr sz="1400" spc="-45" dirty="0">
                <a:latin typeface="Calibri"/>
                <a:cs typeface="Calibri"/>
              </a:rPr>
              <a:t> </a:t>
            </a:r>
            <a:r>
              <a:rPr sz="1400" dirty="0">
                <a:latin typeface="Calibri"/>
                <a:cs typeface="Calibri"/>
              </a:rPr>
              <a:t>result</a:t>
            </a:r>
            <a:r>
              <a:rPr sz="1400" spc="-30" dirty="0">
                <a:latin typeface="Calibri"/>
                <a:cs typeface="Calibri"/>
              </a:rPr>
              <a:t> </a:t>
            </a:r>
            <a:r>
              <a:rPr sz="1400" dirty="0">
                <a:latin typeface="Calibri"/>
                <a:cs typeface="Calibri"/>
              </a:rPr>
              <a:t>from</a:t>
            </a:r>
            <a:r>
              <a:rPr sz="1400" spc="-60" dirty="0">
                <a:latin typeface="Calibri"/>
                <a:cs typeface="Calibri"/>
              </a:rPr>
              <a:t> </a:t>
            </a:r>
            <a:r>
              <a:rPr sz="1400" dirty="0">
                <a:latin typeface="Calibri"/>
                <a:cs typeface="Calibri"/>
              </a:rPr>
              <a:t>your</a:t>
            </a:r>
            <a:r>
              <a:rPr sz="1400" spc="-50" dirty="0">
                <a:latin typeface="Calibri"/>
                <a:cs typeface="Calibri"/>
              </a:rPr>
              <a:t> </a:t>
            </a:r>
            <a:r>
              <a:rPr sz="1400" spc="-10" dirty="0">
                <a:latin typeface="Calibri"/>
                <a:cs typeface="Calibri"/>
              </a:rPr>
              <a:t>inputs.</a:t>
            </a:r>
            <a:endParaRPr sz="1400" dirty="0">
              <a:latin typeface="Calibri"/>
              <a:cs typeface="Calibri"/>
            </a:endParaRPr>
          </a:p>
        </p:txBody>
      </p:sp>
      <p:pic>
        <p:nvPicPr>
          <p:cNvPr id="13" name="Picture 12">
            <a:extLst>
              <a:ext uri="{FF2B5EF4-FFF2-40B4-BE49-F238E27FC236}">
                <a16:creationId xmlns:a16="http://schemas.microsoft.com/office/drawing/2014/main" id="{668C856B-19EE-A610-1EE5-B564F3BD9799}"/>
              </a:ext>
            </a:extLst>
          </p:cNvPr>
          <p:cNvPicPr>
            <a:picLocks noChangeAspect="1"/>
          </p:cNvPicPr>
          <p:nvPr/>
        </p:nvPicPr>
        <p:blipFill>
          <a:blip r:embed="rId2"/>
          <a:stretch>
            <a:fillRect/>
          </a:stretch>
        </p:blipFill>
        <p:spPr>
          <a:xfrm>
            <a:off x="130998" y="2722994"/>
            <a:ext cx="4168637" cy="3329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Rectangle 13">
            <a:extLst>
              <a:ext uri="{FF2B5EF4-FFF2-40B4-BE49-F238E27FC236}">
                <a16:creationId xmlns:a16="http://schemas.microsoft.com/office/drawing/2014/main" id="{406DD8ED-9EDE-1C99-51AB-1F8E9E4961FD}"/>
              </a:ext>
            </a:extLst>
          </p:cNvPr>
          <p:cNvSpPr/>
          <p:nvPr/>
        </p:nvSpPr>
        <p:spPr>
          <a:xfrm>
            <a:off x="762000" y="2819400"/>
            <a:ext cx="3537635" cy="45720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E410B995-D7F2-B9EA-E57A-4ABCE4806EE2}"/>
              </a:ext>
            </a:extLst>
          </p:cNvPr>
          <p:cNvCxnSpPr/>
          <p:nvPr/>
        </p:nvCxnSpPr>
        <p:spPr>
          <a:xfrm flipH="1" flipV="1">
            <a:off x="1219200" y="3657600"/>
            <a:ext cx="228600" cy="45720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pic>
        <p:nvPicPr>
          <p:cNvPr id="18" name="Picture 17">
            <a:extLst>
              <a:ext uri="{FF2B5EF4-FFF2-40B4-BE49-F238E27FC236}">
                <a16:creationId xmlns:a16="http://schemas.microsoft.com/office/drawing/2014/main" id="{900DC19F-054F-1955-23D6-0517C09366F4}"/>
              </a:ext>
            </a:extLst>
          </p:cNvPr>
          <p:cNvPicPr>
            <a:picLocks noChangeAspect="1"/>
          </p:cNvPicPr>
          <p:nvPr/>
        </p:nvPicPr>
        <p:blipFill>
          <a:blip r:embed="rId3"/>
          <a:stretch>
            <a:fillRect/>
          </a:stretch>
        </p:blipFill>
        <p:spPr>
          <a:xfrm>
            <a:off x="4984474" y="2698834"/>
            <a:ext cx="4028528" cy="3329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Rectangle 18">
            <a:extLst>
              <a:ext uri="{FF2B5EF4-FFF2-40B4-BE49-F238E27FC236}">
                <a16:creationId xmlns:a16="http://schemas.microsoft.com/office/drawing/2014/main" id="{779DEC52-9951-F98D-014C-E084AFC8B1F5}"/>
              </a:ext>
            </a:extLst>
          </p:cNvPr>
          <p:cNvSpPr/>
          <p:nvPr/>
        </p:nvSpPr>
        <p:spPr>
          <a:xfrm>
            <a:off x="5029200" y="5257800"/>
            <a:ext cx="3200400" cy="30480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FF16C7FB-77DE-98B8-1501-9256C549CBA4}"/>
              </a:ext>
            </a:extLst>
          </p:cNvPr>
          <p:cNvCxnSpPr>
            <a:cxnSpLocks/>
          </p:cNvCxnSpPr>
          <p:nvPr/>
        </p:nvCxnSpPr>
        <p:spPr>
          <a:xfrm>
            <a:off x="4407309" y="4419600"/>
            <a:ext cx="469491"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52557" y="295466"/>
            <a:ext cx="7726045" cy="239395"/>
          </a:xfrm>
          <a:prstGeom prst="rect">
            <a:avLst/>
          </a:prstGeom>
        </p:spPr>
        <p:txBody>
          <a:bodyPr vert="horz" wrap="square" lIns="0" tIns="12700" rIns="0" bIns="0" rtlCol="0">
            <a:spAutoFit/>
          </a:bodyPr>
          <a:lstStyle/>
          <a:p>
            <a:pPr marL="12700">
              <a:lnSpc>
                <a:spcPct val="100000"/>
              </a:lnSpc>
              <a:spcBef>
                <a:spcPts val="100"/>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3</a:t>
            </a:r>
            <a:r>
              <a:rPr sz="1400" b="1" u="none" dirty="0">
                <a:latin typeface="Calibri"/>
                <a:cs typeface="Calibri"/>
              </a:rPr>
              <a:t>:</a:t>
            </a:r>
            <a:r>
              <a:rPr sz="1400" b="1" u="none" spc="-25" dirty="0">
                <a:latin typeface="Calibri"/>
                <a:cs typeface="Calibri"/>
              </a:rPr>
              <a:t> </a:t>
            </a:r>
            <a:r>
              <a:rPr sz="1400" u="none" dirty="0">
                <a:latin typeface="Calibri"/>
                <a:cs typeface="Calibri"/>
              </a:rPr>
              <a:t>Click</a:t>
            </a:r>
            <a:r>
              <a:rPr sz="1400" u="none" spc="-25" dirty="0">
                <a:latin typeface="Calibri"/>
                <a:cs typeface="Calibri"/>
              </a:rPr>
              <a:t> </a:t>
            </a:r>
            <a:r>
              <a:rPr sz="1400" u="none" dirty="0">
                <a:latin typeface="Calibri"/>
                <a:cs typeface="Calibri"/>
              </a:rPr>
              <a:t>“Save”</a:t>
            </a:r>
            <a:r>
              <a:rPr sz="1400" u="none" spc="-30" dirty="0">
                <a:latin typeface="Calibri"/>
                <a:cs typeface="Calibri"/>
              </a:rPr>
              <a:t> </a:t>
            </a:r>
            <a:r>
              <a:rPr sz="1400" u="none" dirty="0">
                <a:latin typeface="Calibri"/>
                <a:cs typeface="Calibri"/>
              </a:rPr>
              <a:t>on</a:t>
            </a:r>
            <a:r>
              <a:rPr sz="1400" u="none" spc="-40"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3.</a:t>
            </a:r>
            <a:r>
              <a:rPr sz="1400" u="none" spc="-40" dirty="0">
                <a:latin typeface="Calibri"/>
                <a:cs typeface="Calibri"/>
              </a:rPr>
              <a:t> </a:t>
            </a:r>
            <a:r>
              <a:rPr sz="1400" u="none" spc="-20" dirty="0">
                <a:latin typeface="Calibri"/>
                <a:cs typeface="Calibri"/>
              </a:rPr>
              <a:t>You</a:t>
            </a:r>
            <a:r>
              <a:rPr sz="1400" u="none" spc="-25" dirty="0">
                <a:latin typeface="Calibri"/>
                <a:cs typeface="Calibri"/>
              </a:rPr>
              <a:t> </a:t>
            </a:r>
            <a:r>
              <a:rPr sz="1400" u="none" dirty="0">
                <a:latin typeface="Calibri"/>
                <a:cs typeface="Calibri"/>
              </a:rPr>
              <a:t>will</a:t>
            </a:r>
            <a:r>
              <a:rPr sz="1400" u="none" spc="-30" dirty="0">
                <a:latin typeface="Calibri"/>
                <a:cs typeface="Calibri"/>
              </a:rPr>
              <a:t> </a:t>
            </a:r>
            <a:r>
              <a:rPr sz="1400" u="none" dirty="0">
                <a:latin typeface="Calibri"/>
                <a:cs typeface="Calibri"/>
              </a:rPr>
              <a:t>see</a:t>
            </a:r>
            <a:r>
              <a:rPr sz="1400" u="none" spc="-35" dirty="0">
                <a:latin typeface="Calibri"/>
                <a:cs typeface="Calibri"/>
              </a:rPr>
              <a:t> </a:t>
            </a:r>
            <a:r>
              <a:rPr sz="1400" u="none" dirty="0">
                <a:latin typeface="Calibri"/>
                <a:cs typeface="Calibri"/>
              </a:rPr>
              <a:t>the</a:t>
            </a:r>
            <a:r>
              <a:rPr sz="1400" u="none" spc="-15" dirty="0">
                <a:latin typeface="Calibri"/>
                <a:cs typeface="Calibri"/>
              </a:rPr>
              <a:t> </a:t>
            </a:r>
            <a:r>
              <a:rPr sz="1400" u="none" dirty="0">
                <a:latin typeface="Calibri"/>
                <a:cs typeface="Calibri"/>
              </a:rPr>
              <a:t>below</a:t>
            </a:r>
            <a:r>
              <a:rPr sz="1400" u="none" spc="-40" dirty="0">
                <a:latin typeface="Calibri"/>
                <a:cs typeface="Calibri"/>
              </a:rPr>
              <a:t> </a:t>
            </a:r>
            <a:r>
              <a:rPr sz="1400" u="none" spc="-10" dirty="0">
                <a:latin typeface="Calibri"/>
                <a:cs typeface="Calibri"/>
              </a:rPr>
              <a:t>pop-</a:t>
            </a:r>
            <a:r>
              <a:rPr sz="1400" u="none" dirty="0">
                <a:latin typeface="Calibri"/>
                <a:cs typeface="Calibri"/>
              </a:rPr>
              <a:t>up</a:t>
            </a:r>
            <a:r>
              <a:rPr sz="1400" u="none" spc="-25" dirty="0">
                <a:latin typeface="Calibri"/>
                <a:cs typeface="Calibri"/>
              </a:rPr>
              <a:t> </a:t>
            </a:r>
            <a:r>
              <a:rPr sz="1400" u="none" dirty="0">
                <a:latin typeface="Calibri"/>
                <a:cs typeface="Calibri"/>
              </a:rPr>
              <a:t>message</a:t>
            </a:r>
            <a:r>
              <a:rPr sz="1400" u="none" spc="-35" dirty="0">
                <a:latin typeface="Calibri"/>
                <a:cs typeface="Calibri"/>
              </a:rPr>
              <a:t> </a:t>
            </a:r>
            <a:r>
              <a:rPr sz="1400" u="none" dirty="0">
                <a:latin typeface="Calibri"/>
                <a:cs typeface="Calibri"/>
              </a:rPr>
              <a:t>–</a:t>
            </a:r>
            <a:r>
              <a:rPr sz="1400" u="none" spc="-25" dirty="0">
                <a:latin typeface="Calibri"/>
                <a:cs typeface="Calibri"/>
              </a:rPr>
              <a:t> </a:t>
            </a:r>
            <a:r>
              <a:rPr sz="1400" u="none" dirty="0">
                <a:latin typeface="Calibri"/>
                <a:cs typeface="Calibri"/>
              </a:rPr>
              <a:t>click</a:t>
            </a:r>
            <a:r>
              <a:rPr sz="1400" u="none" spc="-3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checkmark</a:t>
            </a:r>
            <a:r>
              <a:rPr sz="1400" u="none" spc="-20" dirty="0">
                <a:latin typeface="Calibri"/>
                <a:cs typeface="Calibri"/>
              </a:rPr>
              <a:t> </a:t>
            </a:r>
            <a:r>
              <a:rPr sz="1400" u="none" dirty="0">
                <a:latin typeface="Calibri"/>
                <a:cs typeface="Calibri"/>
              </a:rPr>
              <a:t>to</a:t>
            </a:r>
            <a:r>
              <a:rPr sz="1400" u="none" spc="-30" dirty="0">
                <a:latin typeface="Calibri"/>
                <a:cs typeface="Calibri"/>
              </a:rPr>
              <a:t> </a:t>
            </a:r>
            <a:r>
              <a:rPr sz="1400" u="none" spc="-10" dirty="0">
                <a:latin typeface="Calibri"/>
                <a:cs typeface="Calibri"/>
              </a:rPr>
              <a:t>continue.</a:t>
            </a:r>
            <a:endParaRPr sz="1400">
              <a:latin typeface="Calibri"/>
              <a:cs typeface="Calibri"/>
            </a:endParaRPr>
          </a:p>
        </p:txBody>
      </p:sp>
      <p:sp>
        <p:nvSpPr>
          <p:cNvPr id="5" name="object 5"/>
          <p:cNvSpPr txBox="1"/>
          <p:nvPr/>
        </p:nvSpPr>
        <p:spPr>
          <a:xfrm>
            <a:off x="602963" y="2878327"/>
            <a:ext cx="7936230" cy="453390"/>
          </a:xfrm>
          <a:prstGeom prst="rect">
            <a:avLst/>
          </a:prstGeom>
        </p:spPr>
        <p:txBody>
          <a:bodyPr vert="horz" wrap="square" lIns="0" tIns="13335" rIns="0" bIns="0" rtlCol="0">
            <a:spAutoFit/>
          </a:bodyPr>
          <a:lstStyle/>
          <a:p>
            <a:pPr algn="ctr">
              <a:lnSpc>
                <a:spcPct val="100000"/>
              </a:lnSpc>
              <a:spcBef>
                <a:spcPts val="105"/>
              </a:spcBef>
            </a:pPr>
            <a:r>
              <a:rPr sz="1400" spc="-20" dirty="0">
                <a:latin typeface="Calibri"/>
                <a:cs typeface="Calibri"/>
              </a:rPr>
              <a:t>You</a:t>
            </a:r>
            <a:r>
              <a:rPr sz="1400" spc="-30" dirty="0">
                <a:latin typeface="Calibri"/>
                <a:cs typeface="Calibri"/>
              </a:rPr>
              <a:t> </a:t>
            </a:r>
            <a:r>
              <a:rPr sz="1400" dirty="0">
                <a:latin typeface="Calibri"/>
                <a:cs typeface="Calibri"/>
              </a:rPr>
              <a:t>will</a:t>
            </a:r>
            <a:r>
              <a:rPr sz="1400" spc="-40" dirty="0">
                <a:latin typeface="Calibri"/>
                <a:cs typeface="Calibri"/>
              </a:rPr>
              <a:t> </a:t>
            </a:r>
            <a:r>
              <a:rPr sz="1400" dirty="0">
                <a:latin typeface="Calibri"/>
                <a:cs typeface="Calibri"/>
              </a:rPr>
              <a:t>see</a:t>
            </a:r>
            <a:r>
              <a:rPr sz="1400" spc="-20" dirty="0">
                <a:latin typeface="Calibri"/>
                <a:cs typeface="Calibri"/>
              </a:rPr>
              <a:t> </a:t>
            </a:r>
            <a:r>
              <a:rPr sz="1400" dirty="0">
                <a:latin typeface="Calibri"/>
                <a:cs typeface="Calibri"/>
              </a:rPr>
              <a:t>a</a:t>
            </a:r>
            <a:r>
              <a:rPr sz="1400" spc="-40" dirty="0">
                <a:latin typeface="Calibri"/>
                <a:cs typeface="Calibri"/>
              </a:rPr>
              <a:t> </a:t>
            </a:r>
            <a:r>
              <a:rPr sz="1400" dirty="0">
                <a:latin typeface="Calibri"/>
                <a:cs typeface="Calibri"/>
              </a:rPr>
              <a:t>second</a:t>
            </a:r>
            <a:r>
              <a:rPr sz="1400" spc="-25" dirty="0">
                <a:latin typeface="Calibri"/>
                <a:cs typeface="Calibri"/>
              </a:rPr>
              <a:t> </a:t>
            </a:r>
            <a:r>
              <a:rPr sz="1400" spc="-10" dirty="0">
                <a:latin typeface="Calibri"/>
                <a:cs typeface="Calibri"/>
              </a:rPr>
              <a:t>pop-</a:t>
            </a:r>
            <a:r>
              <a:rPr sz="1400" dirty="0">
                <a:latin typeface="Calibri"/>
                <a:cs typeface="Calibri"/>
              </a:rPr>
              <a:t>up</a:t>
            </a:r>
            <a:r>
              <a:rPr sz="1400" spc="-40" dirty="0">
                <a:latin typeface="Calibri"/>
                <a:cs typeface="Calibri"/>
              </a:rPr>
              <a:t> </a:t>
            </a:r>
            <a:r>
              <a:rPr sz="1400" dirty="0">
                <a:latin typeface="Calibri"/>
                <a:cs typeface="Calibri"/>
              </a:rPr>
              <a:t>message</a:t>
            </a:r>
            <a:r>
              <a:rPr sz="1400" spc="-20" dirty="0">
                <a:latin typeface="Calibri"/>
                <a:cs typeface="Calibri"/>
              </a:rPr>
              <a:t> </a:t>
            </a:r>
            <a:r>
              <a:rPr sz="1400" spc="-10" dirty="0">
                <a:latin typeface="Calibri"/>
                <a:cs typeface="Calibri"/>
              </a:rPr>
              <a:t>indicating</a:t>
            </a:r>
            <a:r>
              <a:rPr sz="1400" dirty="0">
                <a:latin typeface="Calibri"/>
                <a:cs typeface="Calibri"/>
              </a:rPr>
              <a:t> that</a:t>
            </a:r>
            <a:r>
              <a:rPr sz="1400" spc="-25" dirty="0">
                <a:latin typeface="Calibri"/>
                <a:cs typeface="Calibri"/>
              </a:rPr>
              <a:t> </a:t>
            </a:r>
            <a:r>
              <a:rPr sz="1400" dirty="0">
                <a:latin typeface="Calibri"/>
                <a:cs typeface="Calibri"/>
              </a:rPr>
              <a:t>the</a:t>
            </a:r>
            <a:r>
              <a:rPr sz="1400" spc="-10" dirty="0">
                <a:latin typeface="Calibri"/>
                <a:cs typeface="Calibri"/>
              </a:rPr>
              <a:t> Event</a:t>
            </a:r>
            <a:r>
              <a:rPr sz="1400" spc="-15" dirty="0">
                <a:latin typeface="Calibri"/>
                <a:cs typeface="Calibri"/>
              </a:rPr>
              <a:t> </a:t>
            </a:r>
            <a:r>
              <a:rPr sz="1400" dirty="0">
                <a:latin typeface="Calibri"/>
                <a:cs typeface="Calibri"/>
              </a:rPr>
              <a:t>will</a:t>
            </a:r>
            <a:r>
              <a:rPr sz="1400" spc="-40" dirty="0">
                <a:latin typeface="Calibri"/>
                <a:cs typeface="Calibri"/>
              </a:rPr>
              <a:t> </a:t>
            </a:r>
            <a:r>
              <a:rPr sz="1400" dirty="0">
                <a:latin typeface="Calibri"/>
                <a:cs typeface="Calibri"/>
              </a:rPr>
              <a:t>be</a:t>
            </a:r>
            <a:r>
              <a:rPr sz="1400" spc="-25" dirty="0">
                <a:latin typeface="Calibri"/>
                <a:cs typeface="Calibri"/>
              </a:rPr>
              <a:t> </a:t>
            </a:r>
            <a:r>
              <a:rPr sz="1400" spc="-10" dirty="0">
                <a:latin typeface="Calibri"/>
                <a:cs typeface="Calibri"/>
              </a:rPr>
              <a:t>converted</a:t>
            </a:r>
            <a:r>
              <a:rPr sz="1400" spc="-25" dirty="0">
                <a:latin typeface="Calibri"/>
                <a:cs typeface="Calibri"/>
              </a:rPr>
              <a:t> </a:t>
            </a:r>
            <a:r>
              <a:rPr sz="1400" dirty="0">
                <a:latin typeface="Calibri"/>
                <a:cs typeface="Calibri"/>
              </a:rPr>
              <a:t>into</a:t>
            </a:r>
            <a:r>
              <a:rPr sz="1400" spc="-15" dirty="0">
                <a:latin typeface="Calibri"/>
                <a:cs typeface="Calibri"/>
              </a:rPr>
              <a:t> </a:t>
            </a:r>
            <a:r>
              <a:rPr sz="1400" dirty="0">
                <a:latin typeface="Calibri"/>
                <a:cs typeface="Calibri"/>
              </a:rPr>
              <a:t>an</a:t>
            </a:r>
            <a:r>
              <a:rPr sz="1400" spc="-45" dirty="0">
                <a:latin typeface="Calibri"/>
                <a:cs typeface="Calibri"/>
              </a:rPr>
              <a:t> </a:t>
            </a:r>
            <a:r>
              <a:rPr sz="1400" spc="-10" dirty="0">
                <a:latin typeface="Calibri"/>
                <a:cs typeface="Calibri"/>
              </a:rPr>
              <a:t>asynchronous</a:t>
            </a:r>
            <a:r>
              <a:rPr sz="1400" spc="-15" dirty="0">
                <a:latin typeface="Calibri"/>
                <a:cs typeface="Calibri"/>
              </a:rPr>
              <a:t> </a:t>
            </a:r>
            <a:r>
              <a:rPr sz="1400" spc="-10" dirty="0">
                <a:latin typeface="Calibri"/>
                <a:cs typeface="Calibri"/>
              </a:rPr>
              <a:t>event.</a:t>
            </a:r>
            <a:endParaRPr sz="1400" dirty="0">
              <a:latin typeface="Calibri"/>
              <a:cs typeface="Calibri"/>
            </a:endParaRPr>
          </a:p>
          <a:p>
            <a:pPr marL="1905" algn="ctr">
              <a:lnSpc>
                <a:spcPct val="100000"/>
              </a:lnSpc>
            </a:pPr>
            <a:r>
              <a:rPr sz="1400" dirty="0">
                <a:latin typeface="Calibri"/>
                <a:cs typeface="Calibri"/>
              </a:rPr>
              <a:t>Click</a:t>
            </a:r>
            <a:r>
              <a:rPr sz="1400" spc="-25" dirty="0">
                <a:latin typeface="Calibri"/>
                <a:cs typeface="Calibri"/>
              </a:rPr>
              <a:t> </a:t>
            </a:r>
            <a:r>
              <a:rPr sz="1400" dirty="0">
                <a:latin typeface="Calibri"/>
                <a:cs typeface="Calibri"/>
              </a:rPr>
              <a:t>the</a:t>
            </a:r>
            <a:r>
              <a:rPr sz="1400" spc="-25" dirty="0">
                <a:latin typeface="Calibri"/>
                <a:cs typeface="Calibri"/>
              </a:rPr>
              <a:t> </a:t>
            </a:r>
            <a:r>
              <a:rPr lang="en-US" sz="1400" dirty="0">
                <a:latin typeface="Calibri"/>
                <a:cs typeface="Calibri"/>
              </a:rPr>
              <a:t>‘Yes’ </a:t>
            </a:r>
            <a:r>
              <a:rPr sz="1400" dirty="0">
                <a:latin typeface="Calibri"/>
                <a:cs typeface="Calibri"/>
              </a:rPr>
              <a:t>to</a:t>
            </a:r>
            <a:r>
              <a:rPr sz="1400" spc="-30" dirty="0">
                <a:latin typeface="Calibri"/>
                <a:cs typeface="Calibri"/>
              </a:rPr>
              <a:t> </a:t>
            </a:r>
            <a:r>
              <a:rPr sz="1400" spc="-10" dirty="0">
                <a:latin typeface="Calibri"/>
                <a:cs typeface="Calibri"/>
              </a:rPr>
              <a:t>continue.</a:t>
            </a:r>
            <a:endParaRPr sz="1400" dirty="0">
              <a:latin typeface="Calibri"/>
              <a:cs typeface="Calibri"/>
            </a:endParaRPr>
          </a:p>
        </p:txBody>
      </p:sp>
      <p:pic>
        <p:nvPicPr>
          <p:cNvPr id="7" name="Picture 6">
            <a:extLst>
              <a:ext uri="{FF2B5EF4-FFF2-40B4-BE49-F238E27FC236}">
                <a16:creationId xmlns:a16="http://schemas.microsoft.com/office/drawing/2014/main" id="{8105AD62-7D67-7189-60A5-5FF29F5C71B5}"/>
              </a:ext>
            </a:extLst>
          </p:cNvPr>
          <p:cNvPicPr>
            <a:picLocks noChangeAspect="1"/>
          </p:cNvPicPr>
          <p:nvPr/>
        </p:nvPicPr>
        <p:blipFill>
          <a:blip r:embed="rId2"/>
          <a:stretch>
            <a:fillRect/>
          </a:stretch>
        </p:blipFill>
        <p:spPr>
          <a:xfrm>
            <a:off x="1600200" y="843181"/>
            <a:ext cx="5620534" cy="1752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7C9D93A6-77AC-A048-222C-F58F79AEF68D}"/>
              </a:ext>
            </a:extLst>
          </p:cNvPr>
          <p:cNvPicPr>
            <a:picLocks noChangeAspect="1"/>
          </p:cNvPicPr>
          <p:nvPr/>
        </p:nvPicPr>
        <p:blipFill>
          <a:blip r:embed="rId3"/>
          <a:stretch>
            <a:fillRect/>
          </a:stretch>
        </p:blipFill>
        <p:spPr>
          <a:xfrm>
            <a:off x="1600200" y="3526283"/>
            <a:ext cx="5791199" cy="27457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590740" y="1285366"/>
            <a:ext cx="7960359" cy="453390"/>
          </a:xfrm>
          <a:prstGeom prst="rect">
            <a:avLst/>
          </a:prstGeom>
        </p:spPr>
        <p:txBody>
          <a:bodyPr vert="horz" wrap="square" lIns="0" tIns="13335" rIns="0" bIns="0" rtlCol="0">
            <a:spAutoFit/>
          </a:bodyPr>
          <a:lstStyle/>
          <a:p>
            <a:pPr marL="2860675" marR="5080" indent="-2848610">
              <a:lnSpc>
                <a:spcPct val="100000"/>
              </a:lnSpc>
              <a:spcBef>
                <a:spcPts val="105"/>
              </a:spcBef>
            </a:pPr>
            <a:r>
              <a:rPr sz="1400" b="1" u="sng" dirty="0">
                <a:uFill>
                  <a:solidFill>
                    <a:srgbClr val="000000"/>
                  </a:solidFill>
                </a:uFill>
                <a:latin typeface="Calibri"/>
                <a:cs typeface="Calibri"/>
              </a:rPr>
              <a:t>Step</a:t>
            </a:r>
            <a:r>
              <a:rPr sz="1400" b="1" u="sng" spc="-55" dirty="0">
                <a:uFill>
                  <a:solidFill>
                    <a:srgbClr val="000000"/>
                  </a:solidFill>
                </a:uFill>
                <a:latin typeface="Calibri"/>
                <a:cs typeface="Calibri"/>
              </a:rPr>
              <a:t> </a:t>
            </a:r>
            <a:r>
              <a:rPr sz="1400" b="1" u="sng" dirty="0">
                <a:uFill>
                  <a:solidFill>
                    <a:srgbClr val="000000"/>
                  </a:solidFill>
                </a:uFill>
                <a:latin typeface="Calibri"/>
                <a:cs typeface="Calibri"/>
              </a:rPr>
              <a:t>4</a:t>
            </a:r>
            <a:r>
              <a:rPr sz="1400" b="1" u="none" dirty="0">
                <a:latin typeface="Calibri"/>
                <a:cs typeface="Calibri"/>
              </a:rPr>
              <a:t>:</a:t>
            </a:r>
            <a:r>
              <a:rPr sz="1400" b="1" u="none" spc="-30" dirty="0">
                <a:latin typeface="Calibri"/>
                <a:cs typeface="Calibri"/>
              </a:rPr>
              <a:t> </a:t>
            </a:r>
            <a:r>
              <a:rPr sz="1400" u="none" dirty="0">
                <a:latin typeface="Calibri"/>
                <a:cs typeface="Calibri"/>
              </a:rPr>
              <a:t>Click</a:t>
            </a:r>
            <a:r>
              <a:rPr sz="1400" u="none" spc="-25" dirty="0">
                <a:latin typeface="Calibri"/>
                <a:cs typeface="Calibri"/>
              </a:rPr>
              <a:t> </a:t>
            </a:r>
            <a:r>
              <a:rPr sz="1400" u="none" dirty="0">
                <a:latin typeface="Calibri"/>
                <a:cs typeface="Calibri"/>
              </a:rPr>
              <a:t>“Save”</a:t>
            </a:r>
            <a:r>
              <a:rPr sz="1400" u="none" spc="-30" dirty="0">
                <a:latin typeface="Calibri"/>
                <a:cs typeface="Calibri"/>
              </a:rPr>
              <a:t> </a:t>
            </a:r>
            <a:r>
              <a:rPr sz="1400" u="none" dirty="0">
                <a:latin typeface="Calibri"/>
                <a:cs typeface="Calibri"/>
              </a:rPr>
              <a:t>on</a:t>
            </a:r>
            <a:r>
              <a:rPr sz="1400" u="none" spc="-40" dirty="0">
                <a:latin typeface="Calibri"/>
                <a:cs typeface="Calibri"/>
              </a:rPr>
              <a:t> </a:t>
            </a:r>
            <a:r>
              <a:rPr sz="1400" u="none" dirty="0">
                <a:latin typeface="Calibri"/>
                <a:cs typeface="Calibri"/>
              </a:rPr>
              <a:t>Screen</a:t>
            </a:r>
            <a:r>
              <a:rPr sz="1400" u="none" spc="-45" dirty="0">
                <a:latin typeface="Calibri"/>
                <a:cs typeface="Calibri"/>
              </a:rPr>
              <a:t> </a:t>
            </a:r>
            <a:r>
              <a:rPr sz="1400" u="none" dirty="0">
                <a:latin typeface="Calibri"/>
                <a:cs typeface="Calibri"/>
              </a:rPr>
              <a:t>2</a:t>
            </a:r>
            <a:r>
              <a:rPr sz="1400" u="none" spc="-35" dirty="0">
                <a:latin typeface="Calibri"/>
                <a:cs typeface="Calibri"/>
              </a:rPr>
              <a:t> </a:t>
            </a:r>
            <a:r>
              <a:rPr sz="1400" u="none" dirty="0">
                <a:latin typeface="Calibri"/>
                <a:cs typeface="Calibri"/>
              </a:rPr>
              <a:t>to</a:t>
            </a:r>
            <a:r>
              <a:rPr sz="1400" u="none" spc="-30" dirty="0">
                <a:latin typeface="Calibri"/>
                <a:cs typeface="Calibri"/>
              </a:rPr>
              <a:t> </a:t>
            </a:r>
            <a:r>
              <a:rPr sz="1400" u="none" dirty="0">
                <a:latin typeface="Calibri"/>
                <a:cs typeface="Calibri"/>
              </a:rPr>
              <a:t>return</a:t>
            </a:r>
            <a:r>
              <a:rPr sz="1400" u="none" spc="-20" dirty="0">
                <a:latin typeface="Calibri"/>
                <a:cs typeface="Calibri"/>
              </a:rPr>
              <a:t> </a:t>
            </a:r>
            <a:r>
              <a:rPr sz="1400" u="none" dirty="0">
                <a:latin typeface="Calibri"/>
                <a:cs typeface="Calibri"/>
              </a:rPr>
              <a:t>to</a:t>
            </a:r>
            <a:r>
              <a:rPr sz="1400" u="none" spc="-35" dirty="0">
                <a:latin typeface="Calibri"/>
                <a:cs typeface="Calibri"/>
              </a:rPr>
              <a:t> </a:t>
            </a:r>
            <a:r>
              <a:rPr sz="1400" u="none" dirty="0">
                <a:latin typeface="Calibri"/>
                <a:cs typeface="Calibri"/>
              </a:rPr>
              <a:t>Screen</a:t>
            </a:r>
            <a:r>
              <a:rPr sz="1400" u="none" spc="-40" dirty="0">
                <a:latin typeface="Calibri"/>
                <a:cs typeface="Calibri"/>
              </a:rPr>
              <a:t> </a:t>
            </a:r>
            <a:r>
              <a:rPr sz="1400" u="none" dirty="0">
                <a:latin typeface="Calibri"/>
                <a:cs typeface="Calibri"/>
              </a:rPr>
              <a:t>1.</a:t>
            </a:r>
            <a:r>
              <a:rPr sz="1400" u="none" spc="-2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Section</a:t>
            </a:r>
            <a:r>
              <a:rPr sz="1400" u="none" spc="-40" dirty="0">
                <a:latin typeface="Calibri"/>
                <a:cs typeface="Calibri"/>
              </a:rPr>
              <a:t> </a:t>
            </a:r>
            <a:r>
              <a:rPr sz="1400" u="none" dirty="0">
                <a:latin typeface="Calibri"/>
                <a:cs typeface="Calibri"/>
              </a:rPr>
              <a:t>has</a:t>
            </a:r>
            <a:r>
              <a:rPr sz="1400" u="none" spc="-20" dirty="0">
                <a:latin typeface="Calibri"/>
                <a:cs typeface="Calibri"/>
              </a:rPr>
              <a:t> </a:t>
            </a:r>
            <a:r>
              <a:rPr sz="1400" u="none" dirty="0">
                <a:latin typeface="Calibri"/>
                <a:cs typeface="Calibri"/>
              </a:rPr>
              <a:t>now</a:t>
            </a:r>
            <a:r>
              <a:rPr sz="1400" u="none" spc="-40" dirty="0">
                <a:latin typeface="Calibri"/>
                <a:cs typeface="Calibri"/>
              </a:rPr>
              <a:t> </a:t>
            </a:r>
            <a:r>
              <a:rPr sz="1400" u="none" dirty="0">
                <a:latin typeface="Calibri"/>
                <a:cs typeface="Calibri"/>
              </a:rPr>
              <a:t>been</a:t>
            </a:r>
            <a:r>
              <a:rPr sz="1400" u="none" spc="-30" dirty="0">
                <a:latin typeface="Calibri"/>
                <a:cs typeface="Calibri"/>
              </a:rPr>
              <a:t> </a:t>
            </a:r>
            <a:r>
              <a:rPr sz="1400" u="none" dirty="0">
                <a:latin typeface="Calibri"/>
                <a:cs typeface="Calibri"/>
              </a:rPr>
              <a:t>set</a:t>
            </a:r>
            <a:r>
              <a:rPr sz="1400" u="none" spc="-20" dirty="0">
                <a:latin typeface="Calibri"/>
                <a:cs typeface="Calibri"/>
              </a:rPr>
              <a:t> </a:t>
            </a:r>
            <a:r>
              <a:rPr sz="1400" u="none" dirty="0">
                <a:latin typeface="Calibri"/>
                <a:cs typeface="Calibri"/>
              </a:rPr>
              <a:t>up</a:t>
            </a:r>
            <a:r>
              <a:rPr sz="1400" u="none" spc="-30" dirty="0">
                <a:latin typeface="Calibri"/>
                <a:cs typeface="Calibri"/>
              </a:rPr>
              <a:t> </a:t>
            </a:r>
            <a:r>
              <a:rPr sz="1400" u="none" dirty="0">
                <a:latin typeface="Calibri"/>
                <a:cs typeface="Calibri"/>
              </a:rPr>
              <a:t>with</a:t>
            </a:r>
            <a:r>
              <a:rPr sz="1400" u="none" spc="-25" dirty="0">
                <a:latin typeface="Calibri"/>
                <a:cs typeface="Calibri"/>
              </a:rPr>
              <a:t> </a:t>
            </a:r>
            <a:r>
              <a:rPr sz="1400" u="none" dirty="0">
                <a:latin typeface="Calibri"/>
                <a:cs typeface="Calibri"/>
              </a:rPr>
              <a:t>the</a:t>
            </a:r>
            <a:r>
              <a:rPr sz="1400" u="none" spc="-30" dirty="0">
                <a:latin typeface="Calibri"/>
                <a:cs typeface="Calibri"/>
              </a:rPr>
              <a:t> </a:t>
            </a:r>
            <a:r>
              <a:rPr sz="1400" u="none" dirty="0">
                <a:latin typeface="Calibri"/>
                <a:cs typeface="Calibri"/>
              </a:rPr>
              <a:t>specific</a:t>
            </a:r>
            <a:r>
              <a:rPr sz="1400" u="none" spc="-40" dirty="0">
                <a:latin typeface="Calibri"/>
                <a:cs typeface="Calibri"/>
              </a:rPr>
              <a:t> </a:t>
            </a:r>
            <a:r>
              <a:rPr sz="1400" u="none" spc="-10" dirty="0">
                <a:latin typeface="Calibri"/>
                <a:cs typeface="Calibri"/>
              </a:rPr>
              <a:t>dates </a:t>
            </a:r>
            <a:r>
              <a:rPr sz="1400" u="none" dirty="0">
                <a:latin typeface="Calibri"/>
                <a:cs typeface="Calibri"/>
              </a:rPr>
              <a:t>that</a:t>
            </a:r>
            <a:r>
              <a:rPr sz="1400" u="none" spc="-30" dirty="0">
                <a:latin typeface="Calibri"/>
                <a:cs typeface="Calibri"/>
              </a:rPr>
              <a:t> </a:t>
            </a:r>
            <a:r>
              <a:rPr sz="1400" u="none" dirty="0">
                <a:latin typeface="Calibri"/>
                <a:cs typeface="Calibri"/>
              </a:rPr>
              <a:t>were</a:t>
            </a:r>
            <a:r>
              <a:rPr sz="1400" u="none" spc="-45" dirty="0">
                <a:latin typeface="Calibri"/>
                <a:cs typeface="Calibri"/>
              </a:rPr>
              <a:t> </a:t>
            </a:r>
            <a:r>
              <a:rPr sz="1400" u="none" spc="-10" dirty="0">
                <a:latin typeface="Calibri"/>
                <a:cs typeface="Calibri"/>
              </a:rPr>
              <a:t>entered</a:t>
            </a:r>
            <a:r>
              <a:rPr sz="1400" u="none" spc="-30" dirty="0">
                <a:latin typeface="Calibri"/>
                <a:cs typeface="Calibri"/>
              </a:rPr>
              <a:t> </a:t>
            </a:r>
            <a:r>
              <a:rPr sz="1400" u="none" dirty="0">
                <a:latin typeface="Calibri"/>
                <a:cs typeface="Calibri"/>
              </a:rPr>
              <a:t>on</a:t>
            </a:r>
            <a:r>
              <a:rPr sz="1400" u="none" spc="-50" dirty="0">
                <a:latin typeface="Calibri"/>
                <a:cs typeface="Calibri"/>
              </a:rPr>
              <a:t> </a:t>
            </a:r>
            <a:r>
              <a:rPr sz="1400" u="none" dirty="0">
                <a:latin typeface="Calibri"/>
                <a:cs typeface="Calibri"/>
              </a:rPr>
              <a:t>Screen</a:t>
            </a:r>
            <a:r>
              <a:rPr sz="1400" u="none" spc="-40" dirty="0">
                <a:latin typeface="Calibri"/>
                <a:cs typeface="Calibri"/>
              </a:rPr>
              <a:t> </a:t>
            </a:r>
            <a:r>
              <a:rPr sz="1400" u="none" spc="-25" dirty="0">
                <a:latin typeface="Calibri"/>
                <a:cs typeface="Calibri"/>
              </a:rPr>
              <a:t>3.</a:t>
            </a:r>
            <a:endParaRPr sz="1400">
              <a:latin typeface="Calibri"/>
              <a:cs typeface="Calibri"/>
            </a:endParaRPr>
          </a:p>
        </p:txBody>
      </p:sp>
      <p:pic>
        <p:nvPicPr>
          <p:cNvPr id="11" name="Picture 10">
            <a:extLst>
              <a:ext uri="{FF2B5EF4-FFF2-40B4-BE49-F238E27FC236}">
                <a16:creationId xmlns:a16="http://schemas.microsoft.com/office/drawing/2014/main" id="{B5C11960-49C1-AD48-7FC0-EAF6F782D103}"/>
              </a:ext>
            </a:extLst>
          </p:cNvPr>
          <p:cNvPicPr>
            <a:picLocks noChangeAspect="1"/>
          </p:cNvPicPr>
          <p:nvPr/>
        </p:nvPicPr>
        <p:blipFill>
          <a:blip r:embed="rId2"/>
          <a:stretch>
            <a:fillRect/>
          </a:stretch>
        </p:blipFill>
        <p:spPr>
          <a:xfrm>
            <a:off x="228600" y="2495862"/>
            <a:ext cx="8686800" cy="1866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11">
            <a:extLst>
              <a:ext uri="{FF2B5EF4-FFF2-40B4-BE49-F238E27FC236}">
                <a16:creationId xmlns:a16="http://schemas.microsoft.com/office/drawing/2014/main" id="{B99837E4-E61B-8929-E6AD-02921F386A78}"/>
              </a:ext>
            </a:extLst>
          </p:cNvPr>
          <p:cNvSpPr/>
          <p:nvPr/>
        </p:nvSpPr>
        <p:spPr>
          <a:xfrm>
            <a:off x="381000" y="4191000"/>
            <a:ext cx="8229600" cy="15240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0CC82E37-3EDF-BC28-87A6-DFE4ABB91AFC}"/>
              </a:ext>
            </a:extLst>
          </p:cNvPr>
          <p:cNvCxnSpPr/>
          <p:nvPr/>
        </p:nvCxnSpPr>
        <p:spPr>
          <a:xfrm>
            <a:off x="7620000" y="3505200"/>
            <a:ext cx="685800" cy="60960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12065" rIns="0" bIns="0" rtlCol="0">
            <a:spAutoFit/>
          </a:bodyPr>
          <a:lstStyle/>
          <a:p>
            <a:pPr marL="12700">
              <a:lnSpc>
                <a:spcPct val="100000"/>
              </a:lnSpc>
              <a:spcBef>
                <a:spcPts val="95"/>
              </a:spcBef>
            </a:pPr>
            <a:r>
              <a:rPr sz="4000" u="none" spc="-10" dirty="0">
                <a:solidFill>
                  <a:srgbClr val="FFFFFF"/>
                </a:solidFill>
              </a:rPr>
              <a:t>Questions?</a:t>
            </a:r>
            <a:endParaRPr sz="4000"/>
          </a:p>
        </p:txBody>
      </p:sp>
      <p:sp>
        <p:nvSpPr>
          <p:cNvPr id="3" name="object 3"/>
          <p:cNvSpPr txBox="1"/>
          <p:nvPr/>
        </p:nvSpPr>
        <p:spPr>
          <a:xfrm>
            <a:off x="2373638" y="2609494"/>
            <a:ext cx="4280535" cy="1049655"/>
          </a:xfrm>
          <a:prstGeom prst="rect">
            <a:avLst/>
          </a:prstGeom>
        </p:spPr>
        <p:txBody>
          <a:bodyPr vert="horz" wrap="square" lIns="0" tIns="12700" rIns="0" bIns="0" rtlCol="0">
            <a:spAutoFit/>
          </a:bodyPr>
          <a:lstStyle/>
          <a:p>
            <a:pPr marL="127000" marR="5080" indent="-114300">
              <a:lnSpc>
                <a:spcPct val="120000"/>
              </a:lnSpc>
              <a:spcBef>
                <a:spcPts val="100"/>
              </a:spcBef>
            </a:pPr>
            <a:r>
              <a:rPr sz="2800" dirty="0">
                <a:solidFill>
                  <a:srgbClr val="FFFFFF"/>
                </a:solidFill>
                <a:latin typeface="Calibri"/>
                <a:cs typeface="Calibri"/>
              </a:rPr>
              <a:t>Contact</a:t>
            </a:r>
            <a:r>
              <a:rPr sz="2800" spc="-130" dirty="0">
                <a:solidFill>
                  <a:srgbClr val="FFFFFF"/>
                </a:solidFill>
                <a:latin typeface="Calibri"/>
                <a:cs typeface="Calibri"/>
              </a:rPr>
              <a:t> </a:t>
            </a:r>
            <a:r>
              <a:rPr sz="2800" b="1" dirty="0">
                <a:solidFill>
                  <a:srgbClr val="FFFFFF"/>
                </a:solidFill>
                <a:latin typeface="Calibri"/>
                <a:cs typeface="Calibri"/>
              </a:rPr>
              <a:t>Course</a:t>
            </a:r>
            <a:r>
              <a:rPr sz="2800" b="1" spc="-120" dirty="0">
                <a:solidFill>
                  <a:srgbClr val="FFFFFF"/>
                </a:solidFill>
                <a:latin typeface="Calibri"/>
                <a:cs typeface="Calibri"/>
              </a:rPr>
              <a:t> </a:t>
            </a:r>
            <a:r>
              <a:rPr sz="2800" b="1" dirty="0">
                <a:solidFill>
                  <a:srgbClr val="FFFFFF"/>
                </a:solidFill>
                <a:latin typeface="Calibri"/>
                <a:cs typeface="Calibri"/>
              </a:rPr>
              <a:t>Scheduling</a:t>
            </a:r>
            <a:r>
              <a:rPr sz="2800" b="1" spc="-120" dirty="0">
                <a:solidFill>
                  <a:srgbClr val="FFFFFF"/>
                </a:solidFill>
                <a:latin typeface="Calibri"/>
                <a:cs typeface="Calibri"/>
              </a:rPr>
              <a:t> </a:t>
            </a:r>
            <a:r>
              <a:rPr sz="2800" spc="-25" dirty="0">
                <a:solidFill>
                  <a:srgbClr val="FFFFFF"/>
                </a:solidFill>
                <a:latin typeface="Calibri"/>
                <a:cs typeface="Calibri"/>
              </a:rPr>
              <a:t>at </a:t>
            </a:r>
            <a:r>
              <a:rPr sz="2800" u="sng" spc="-10" dirty="0">
                <a:solidFill>
                  <a:srgbClr val="FFFFFF"/>
                </a:solidFill>
                <a:uFill>
                  <a:solidFill>
                    <a:srgbClr val="FFFFFF"/>
                  </a:solidFill>
                </a:uFill>
                <a:latin typeface="Calibri"/>
                <a:cs typeface="Calibri"/>
                <a:hlinkClick r:id="rId2"/>
              </a:rPr>
              <a:t>course.scheduling@uky.edu</a:t>
            </a:r>
            <a:endParaRPr sz="28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405</TotalTime>
  <Words>3192</Words>
  <Application>Microsoft Office PowerPoint</Application>
  <PresentationFormat>On-screen Show (4:3)</PresentationFormat>
  <Paragraphs>159</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Palatino Linotype</vt:lpstr>
      <vt:lpstr>Office Theme</vt:lpstr>
      <vt:lpstr>Creating a New Section</vt:lpstr>
      <vt:lpstr>How to: Create a Full-Term Section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Create an Asynchronous Section</vt:lpstr>
      <vt:lpstr>PowerPoint Presentation</vt:lpstr>
      <vt:lpstr>How to: Create a Part-of-Term Section</vt:lpstr>
      <vt:lpstr>PowerPoint Presentation</vt:lpstr>
      <vt:lpstr>PowerPoint Presentation</vt:lpstr>
      <vt:lpstr>PowerPoint Presentation</vt:lpstr>
      <vt:lpstr>How to: Create an Asynchronous Part-of-Term Section</vt:lpstr>
      <vt:lpstr>PowerPoint Presentation</vt:lpstr>
      <vt:lpstr>PowerPoint Presentation</vt:lpstr>
      <vt:lpstr>PowerPoint Presentation</vt:lpstr>
      <vt:lpstr>Questions?</vt:lpstr>
    </vt:vector>
  </TitlesOfParts>
  <Company>University of Kentucky Public Relations &amp; Marketing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Applegate, Kate</dc:creator>
  <cp:lastModifiedBy>Mutter, Lance R.</cp:lastModifiedBy>
  <cp:revision>1</cp:revision>
  <dcterms:created xsi:type="dcterms:W3CDTF">2026-08-31T16:02:36Z</dcterms:created>
  <dcterms:modified xsi:type="dcterms:W3CDTF">2026-09-08T18:51:31Z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0x010100A4C24DFD73F77B48A9D6B3D1BA4A17C9</vt:lpwstr>
  </property>
  <property fmtid="{D5CDD505-2E9C-101B-9397-08002B2CF9AE}" pid="3" name="Created">
    <vt:filetime>2021-07-06T00:00:00Z</vt:filetime>
  </property>
  <property fmtid="{D5CDD505-2E9C-101B-9397-08002B2CF9AE}" pid="4" name="Creator">
    <vt:lpwstr>Acrobat PDFMaker 21 for PowerPoint</vt:lpwstr>
  </property>
  <property fmtid="{D5CDD505-2E9C-101B-9397-08002B2CF9AE}" pid="5" name="LastSaved">
    <vt:filetime>2026-08-31T00:00:00Z</vt:filetime>
  </property>
  <property fmtid="{D5CDD505-2E9C-101B-9397-08002B2CF9AE}" pid="6" name="Producer">
    <vt:lpwstr>Adobe PDF Library 21.5.80</vt:lpwstr>
  </property>
</Properties>
</file>