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255F7C-98BE-47AE-B977-634F4CF37204}" v="1" dt="2026-09-03T18:37:54.84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80"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tter, Lance R." userId="6048ef71-5cfe-4f92-be4c-69fc79474d03" providerId="ADAL" clId="{F97C4983-1D0B-46CB-9917-07A31E1ADE1A}"/>
    <pc:docChg chg="undo custSel modSld">
      <pc:chgData name="Mutter, Lance R." userId="6048ef71-5cfe-4f92-be4c-69fc79474d03" providerId="ADAL" clId="{F97C4983-1D0B-46CB-9917-07A31E1ADE1A}" dt="2026-09-03T18:40:47.069" v="914" actId="14100"/>
      <pc:docMkLst>
        <pc:docMk/>
      </pc:docMkLst>
      <pc:sldChg chg="addSp delSp modSp mod">
        <pc:chgData name="Mutter, Lance R." userId="6048ef71-5cfe-4f92-be4c-69fc79474d03" providerId="ADAL" clId="{F97C4983-1D0B-46CB-9917-07A31E1ADE1A}" dt="2026-09-01T16:48:25.502" v="6" actId="1076"/>
        <pc:sldMkLst>
          <pc:docMk/>
          <pc:sldMk cId="0" sldId="257"/>
        </pc:sldMkLst>
        <pc:picChg chg="add mod">
          <ac:chgData name="Mutter, Lance R." userId="6048ef71-5cfe-4f92-be4c-69fc79474d03" providerId="ADAL" clId="{F97C4983-1D0B-46CB-9917-07A31E1ADE1A}" dt="2026-09-01T16:47:58.675" v="2" actId="1076"/>
          <ac:picMkLst>
            <pc:docMk/>
            <pc:sldMk cId="0" sldId="257"/>
            <ac:picMk id="8" creationId="{6E44426D-D57F-BC8C-B64D-F49A73ECD334}"/>
          </ac:picMkLst>
        </pc:picChg>
        <pc:picChg chg="add mod">
          <ac:chgData name="Mutter, Lance R." userId="6048ef71-5cfe-4f92-be4c-69fc79474d03" providerId="ADAL" clId="{F97C4983-1D0B-46CB-9917-07A31E1ADE1A}" dt="2026-09-01T16:48:25.502" v="6" actId="1076"/>
          <ac:picMkLst>
            <pc:docMk/>
            <pc:sldMk cId="0" sldId="257"/>
            <ac:picMk id="10" creationId="{D46B157B-FD04-2718-4881-A94141E045F0}"/>
          </ac:picMkLst>
        </pc:picChg>
      </pc:sldChg>
      <pc:sldChg chg="addSp delSp mod">
        <pc:chgData name="Mutter, Lance R." userId="6048ef71-5cfe-4f92-be4c-69fc79474d03" providerId="ADAL" clId="{F97C4983-1D0B-46CB-9917-07A31E1ADE1A}" dt="2026-09-01T16:48:45.355" v="8" actId="22"/>
        <pc:sldMkLst>
          <pc:docMk/>
          <pc:sldMk cId="0" sldId="258"/>
        </pc:sldMkLst>
        <pc:picChg chg="add">
          <ac:chgData name="Mutter, Lance R." userId="6048ef71-5cfe-4f92-be4c-69fc79474d03" providerId="ADAL" clId="{F97C4983-1D0B-46CB-9917-07A31E1ADE1A}" dt="2026-09-01T16:48:45.355" v="8" actId="22"/>
          <ac:picMkLst>
            <pc:docMk/>
            <pc:sldMk cId="0" sldId="258"/>
            <ac:picMk id="10" creationId="{2BC07FA3-75D1-6073-8541-C6E956EF2AFC}"/>
          </ac:picMkLst>
        </pc:picChg>
      </pc:sldChg>
      <pc:sldChg chg="addSp delSp modSp mod">
        <pc:chgData name="Mutter, Lance R." userId="6048ef71-5cfe-4f92-be4c-69fc79474d03" providerId="ADAL" clId="{F97C4983-1D0B-46CB-9917-07A31E1ADE1A}" dt="2026-09-02T13:50:43.697" v="181" actId="1440"/>
        <pc:sldMkLst>
          <pc:docMk/>
          <pc:sldMk cId="0" sldId="259"/>
        </pc:sldMkLst>
        <pc:picChg chg="add mod">
          <ac:chgData name="Mutter, Lance R." userId="6048ef71-5cfe-4f92-be4c-69fc79474d03" providerId="ADAL" clId="{F97C4983-1D0B-46CB-9917-07A31E1ADE1A}" dt="2026-09-02T13:50:43.697" v="181" actId="1440"/>
          <ac:picMkLst>
            <pc:docMk/>
            <pc:sldMk cId="0" sldId="259"/>
            <ac:picMk id="9" creationId="{1B0B07B8-A2AB-4AFF-5137-227C5B5351AC}"/>
          </ac:picMkLst>
        </pc:picChg>
        <pc:cxnChg chg="add mod">
          <ac:chgData name="Mutter, Lance R." userId="6048ef71-5cfe-4f92-be4c-69fc79474d03" providerId="ADAL" clId="{F97C4983-1D0B-46CB-9917-07A31E1ADE1A}" dt="2026-09-01T16:53:02.854" v="15" actId="14861"/>
          <ac:cxnSpMkLst>
            <pc:docMk/>
            <pc:sldMk cId="0" sldId="259"/>
            <ac:cxnSpMk id="11" creationId="{A6E090D9-D9FE-2CB3-12A0-7FF91FFCB0EE}"/>
          </ac:cxnSpMkLst>
        </pc:cxnChg>
      </pc:sldChg>
      <pc:sldChg chg="addSp delSp modSp mod">
        <pc:chgData name="Mutter, Lance R." userId="6048ef71-5cfe-4f92-be4c-69fc79474d03" providerId="ADAL" clId="{F97C4983-1D0B-46CB-9917-07A31E1ADE1A}" dt="2026-09-01T17:00:07.194" v="180" actId="1440"/>
        <pc:sldMkLst>
          <pc:docMk/>
          <pc:sldMk cId="0" sldId="260"/>
        </pc:sldMkLst>
        <pc:spChg chg="mod">
          <ac:chgData name="Mutter, Lance R." userId="6048ef71-5cfe-4f92-be4c-69fc79474d03" providerId="ADAL" clId="{F97C4983-1D0B-46CB-9917-07A31E1ADE1A}" dt="2026-09-01T16:58:51.902" v="94" actId="20577"/>
          <ac:spMkLst>
            <pc:docMk/>
            <pc:sldMk cId="0" sldId="260"/>
            <ac:spMk id="2" creationId="{00000000-0000-0000-0000-000000000000}"/>
          </ac:spMkLst>
        </pc:spChg>
        <pc:spChg chg="mod">
          <ac:chgData name="Mutter, Lance R." userId="6048ef71-5cfe-4f92-be4c-69fc79474d03" providerId="ADAL" clId="{F97C4983-1D0B-46CB-9917-07A31E1ADE1A}" dt="2026-09-01T16:59:54.273" v="179" actId="20577"/>
          <ac:spMkLst>
            <pc:docMk/>
            <pc:sldMk cId="0" sldId="260"/>
            <ac:spMk id="3" creationId="{00000000-0000-0000-0000-000000000000}"/>
          </ac:spMkLst>
        </pc:spChg>
        <pc:spChg chg="add mod">
          <ac:chgData name="Mutter, Lance R." userId="6048ef71-5cfe-4f92-be4c-69fc79474d03" providerId="ADAL" clId="{F97C4983-1D0B-46CB-9917-07A31E1ADE1A}" dt="2026-09-01T16:58:28.273" v="59" actId="14100"/>
          <ac:spMkLst>
            <pc:docMk/>
            <pc:sldMk cId="0" sldId="260"/>
            <ac:spMk id="14" creationId="{F8AC6E4E-8539-8658-43DD-4234201F020C}"/>
          </ac:spMkLst>
        </pc:spChg>
        <pc:picChg chg="add mod">
          <ac:chgData name="Mutter, Lance R." userId="6048ef71-5cfe-4f92-be4c-69fc79474d03" providerId="ADAL" clId="{F97C4983-1D0B-46CB-9917-07A31E1ADE1A}" dt="2026-09-01T17:00:07.194" v="180" actId="1440"/>
          <ac:picMkLst>
            <pc:docMk/>
            <pc:sldMk cId="0" sldId="260"/>
            <ac:picMk id="11" creationId="{4C322B9D-FBCB-6130-CF8C-6B1B17059B87}"/>
          </ac:picMkLst>
        </pc:picChg>
        <pc:cxnChg chg="add mod">
          <ac:chgData name="Mutter, Lance R." userId="6048ef71-5cfe-4f92-be4c-69fc79474d03" providerId="ADAL" clId="{F97C4983-1D0B-46CB-9917-07A31E1ADE1A}" dt="2026-09-01T16:57:26.123" v="38" actId="14861"/>
          <ac:cxnSpMkLst>
            <pc:docMk/>
            <pc:sldMk cId="0" sldId="260"/>
            <ac:cxnSpMk id="13" creationId="{1E3B1F3F-47D6-8C9B-DBC5-DF6E58391AAB}"/>
          </ac:cxnSpMkLst>
        </pc:cxnChg>
      </pc:sldChg>
      <pc:sldChg chg="addSp delSp modSp mod">
        <pc:chgData name="Mutter, Lance R." userId="6048ef71-5cfe-4f92-be4c-69fc79474d03" providerId="ADAL" clId="{F97C4983-1D0B-46CB-9917-07A31E1ADE1A}" dt="2026-09-02T13:53:58.865" v="434" actId="20577"/>
        <pc:sldMkLst>
          <pc:docMk/>
          <pc:sldMk cId="0" sldId="261"/>
        </pc:sldMkLst>
        <pc:spChg chg="mod">
          <ac:chgData name="Mutter, Lance R." userId="6048ef71-5cfe-4f92-be4c-69fc79474d03" providerId="ADAL" clId="{F97C4983-1D0B-46CB-9917-07A31E1ADE1A}" dt="2026-09-02T13:53:58.865" v="434" actId="20577"/>
          <ac:spMkLst>
            <pc:docMk/>
            <pc:sldMk cId="0" sldId="261"/>
            <ac:spMk id="3" creationId="{00000000-0000-0000-0000-000000000000}"/>
          </ac:spMkLst>
        </pc:spChg>
        <pc:picChg chg="del">
          <ac:chgData name="Mutter, Lance R." userId="6048ef71-5cfe-4f92-be4c-69fc79474d03" providerId="ADAL" clId="{F97C4983-1D0B-46CB-9917-07A31E1ADE1A}" dt="2026-09-02T13:51:31.422" v="182" actId="478"/>
          <ac:picMkLst>
            <pc:docMk/>
            <pc:sldMk cId="0" sldId="261"/>
            <ac:picMk id="4" creationId="{00000000-0000-0000-0000-000000000000}"/>
          </ac:picMkLst>
        </pc:picChg>
        <pc:picChg chg="add mod">
          <ac:chgData name="Mutter, Lance R." userId="6048ef71-5cfe-4f92-be4c-69fc79474d03" providerId="ADAL" clId="{F97C4983-1D0B-46CB-9917-07A31E1ADE1A}" dt="2026-09-02T13:51:51.251" v="190" actId="1440"/>
          <ac:picMkLst>
            <pc:docMk/>
            <pc:sldMk cId="0" sldId="261"/>
            <ac:picMk id="6" creationId="{F49453E6-2E51-2AF4-DDE5-E969AFFB92E2}"/>
          </ac:picMkLst>
        </pc:picChg>
      </pc:sldChg>
      <pc:sldChg chg="addSp delSp modSp mod">
        <pc:chgData name="Mutter, Lance R." userId="6048ef71-5cfe-4f92-be4c-69fc79474d03" providerId="ADAL" clId="{F97C4983-1D0B-46CB-9917-07A31E1ADE1A}" dt="2026-09-02T14:57:35.862" v="444" actId="14861"/>
        <pc:sldMkLst>
          <pc:docMk/>
          <pc:sldMk cId="0" sldId="262"/>
        </pc:sldMkLst>
        <pc:spChg chg="mod">
          <ac:chgData name="Mutter, Lance R." userId="6048ef71-5cfe-4f92-be4c-69fc79474d03" providerId="ADAL" clId="{F97C4983-1D0B-46CB-9917-07A31E1ADE1A}" dt="2026-09-02T13:54:41.983" v="436" actId="20577"/>
          <ac:spMkLst>
            <pc:docMk/>
            <pc:sldMk cId="0" sldId="262"/>
            <ac:spMk id="8" creationId="{00000000-0000-0000-0000-000000000000}"/>
          </ac:spMkLst>
        </pc:spChg>
        <pc:grpChg chg="del">
          <ac:chgData name="Mutter, Lance R." userId="6048ef71-5cfe-4f92-be4c-69fc79474d03" providerId="ADAL" clId="{F97C4983-1D0B-46CB-9917-07A31E1ADE1A}" dt="2026-09-02T14:56:53.680" v="437" actId="478"/>
          <ac:grpSpMkLst>
            <pc:docMk/>
            <pc:sldMk cId="0" sldId="262"/>
            <ac:grpSpMk id="3" creationId="{00000000-0000-0000-0000-000000000000}"/>
          </ac:grpSpMkLst>
        </pc:grpChg>
        <pc:picChg chg="add mod">
          <ac:chgData name="Mutter, Lance R." userId="6048ef71-5cfe-4f92-be4c-69fc79474d03" providerId="ADAL" clId="{F97C4983-1D0B-46CB-9917-07A31E1ADE1A}" dt="2026-09-02T14:57:02.637" v="440" actId="1440"/>
          <ac:picMkLst>
            <pc:docMk/>
            <pc:sldMk cId="0" sldId="262"/>
            <ac:picMk id="10" creationId="{AC1193BB-1029-7733-B735-96F5772C049D}"/>
          </ac:picMkLst>
        </pc:picChg>
        <pc:cxnChg chg="add mod">
          <ac:chgData name="Mutter, Lance R." userId="6048ef71-5cfe-4f92-be4c-69fc79474d03" providerId="ADAL" clId="{F97C4983-1D0B-46CB-9917-07A31E1ADE1A}" dt="2026-09-02T14:57:35.862" v="444" actId="14861"/>
          <ac:cxnSpMkLst>
            <pc:docMk/>
            <pc:sldMk cId="0" sldId="262"/>
            <ac:cxnSpMk id="12" creationId="{DF5826B3-EC99-2F5B-457E-5D1A4B719F52}"/>
          </ac:cxnSpMkLst>
        </pc:cxnChg>
      </pc:sldChg>
      <pc:sldChg chg="addSp delSp modSp mod">
        <pc:chgData name="Mutter, Lance R." userId="6048ef71-5cfe-4f92-be4c-69fc79474d03" providerId="ADAL" clId="{F97C4983-1D0B-46CB-9917-07A31E1ADE1A}" dt="2026-09-03T18:40:47.069" v="914" actId="14100"/>
        <pc:sldMkLst>
          <pc:docMk/>
          <pc:sldMk cId="0" sldId="263"/>
        </pc:sldMkLst>
        <pc:spChg chg="add mod">
          <ac:chgData name="Mutter, Lance R." userId="6048ef71-5cfe-4f92-be4c-69fc79474d03" providerId="ADAL" clId="{F97C4983-1D0B-46CB-9917-07A31E1ADE1A}" dt="2026-09-03T18:40:47.069" v="914" actId="14100"/>
          <ac:spMkLst>
            <pc:docMk/>
            <pc:sldMk cId="0" sldId="263"/>
            <ac:spMk id="2" creationId="{42DE3045-47CD-14AF-B98E-FCE3AB0508A4}"/>
          </ac:spMkLst>
        </pc:spChg>
        <pc:spChg chg="mod">
          <ac:chgData name="Mutter, Lance R." userId="6048ef71-5cfe-4f92-be4c-69fc79474d03" providerId="ADAL" clId="{F97C4983-1D0B-46CB-9917-07A31E1ADE1A}" dt="2026-09-03T18:37:37.688" v="491" actId="1076"/>
          <ac:spMkLst>
            <pc:docMk/>
            <pc:sldMk cId="0" sldId="263"/>
            <ac:spMk id="8" creationId="{00000000-0000-0000-0000-000000000000}"/>
          </ac:spMkLst>
        </pc:spChg>
        <pc:grpChg chg="del">
          <ac:chgData name="Mutter, Lance R." userId="6048ef71-5cfe-4f92-be4c-69fc79474d03" providerId="ADAL" clId="{F97C4983-1D0B-46CB-9917-07A31E1ADE1A}" dt="2026-09-02T14:58:43.361" v="445" actId="478"/>
          <ac:grpSpMkLst>
            <pc:docMk/>
            <pc:sldMk cId="0" sldId="263"/>
            <ac:grpSpMk id="2" creationId="{00000000-0000-0000-0000-000000000000}"/>
          </ac:grpSpMkLst>
        </pc:grpChg>
        <pc:picChg chg="del">
          <ac:chgData name="Mutter, Lance R." userId="6048ef71-5cfe-4f92-be4c-69fc79474d03" providerId="ADAL" clId="{F97C4983-1D0B-46CB-9917-07A31E1ADE1A}" dt="2026-09-02T14:59:55.284" v="458" actId="478"/>
          <ac:picMkLst>
            <pc:docMk/>
            <pc:sldMk cId="0" sldId="263"/>
            <ac:picMk id="9" creationId="{00000000-0000-0000-0000-000000000000}"/>
          </ac:picMkLst>
        </pc:picChg>
        <pc:picChg chg="add mod">
          <ac:chgData name="Mutter, Lance R." userId="6048ef71-5cfe-4f92-be4c-69fc79474d03" providerId="ADAL" clId="{F97C4983-1D0B-46CB-9917-07A31E1ADE1A}" dt="2026-09-03T18:37:33.258" v="490" actId="1076"/>
          <ac:picMkLst>
            <pc:docMk/>
            <pc:sldMk cId="0" sldId="263"/>
            <ac:picMk id="11" creationId="{00D0F4F3-3BA8-2C74-7B78-8CF9F4394BAD}"/>
          </ac:picMkLst>
        </pc:picChg>
        <pc:picChg chg="add mod">
          <ac:chgData name="Mutter, Lance R." userId="6048ef71-5cfe-4f92-be4c-69fc79474d03" providerId="ADAL" clId="{F97C4983-1D0B-46CB-9917-07A31E1ADE1A}" dt="2026-09-03T18:37:45.882" v="493" actId="14100"/>
          <ac:picMkLst>
            <pc:docMk/>
            <pc:sldMk cId="0" sldId="263"/>
            <ac:picMk id="18" creationId="{26AB9B12-6567-12D0-F2DF-749F88D85245}"/>
          </ac:picMkLst>
        </pc:picChg>
        <pc:cxnChg chg="add del">
          <ac:chgData name="Mutter, Lance R." userId="6048ef71-5cfe-4f92-be4c-69fc79474d03" providerId="ADAL" clId="{F97C4983-1D0B-46CB-9917-07A31E1ADE1A}" dt="2026-09-02T14:59:06.634" v="452" actId="11529"/>
          <ac:cxnSpMkLst>
            <pc:docMk/>
            <pc:sldMk cId="0" sldId="263"/>
            <ac:cxnSpMk id="13" creationId="{0C668702-BB3A-C51D-E274-CB789B1737BB}"/>
          </ac:cxnSpMkLst>
        </pc:cxnChg>
        <pc:cxnChg chg="add mod">
          <ac:chgData name="Mutter, Lance R." userId="6048ef71-5cfe-4f92-be4c-69fc79474d03" providerId="ADAL" clId="{F97C4983-1D0B-46CB-9917-07A31E1ADE1A}" dt="2026-09-02T14:59:30.670" v="457" actId="14100"/>
          <ac:cxnSpMkLst>
            <pc:docMk/>
            <pc:sldMk cId="0" sldId="263"/>
            <ac:cxnSpMk id="15" creationId="{6ADCF7F5-C0AE-0177-33D6-24FEB8129980}"/>
          </ac:cxnSpMkLst>
        </pc:cxnChg>
      </pc:sldChg>
      <pc:sldChg chg="addSp delSp modSp mod">
        <pc:chgData name="Mutter, Lance R." userId="6048ef71-5cfe-4f92-be4c-69fc79474d03" providerId="ADAL" clId="{F97C4983-1D0B-46CB-9917-07A31E1ADE1A}" dt="2026-09-02T15:01:41.084" v="474" actId="1440"/>
        <pc:sldMkLst>
          <pc:docMk/>
          <pc:sldMk cId="0" sldId="264"/>
        </pc:sldMkLst>
        <pc:picChg chg="del">
          <ac:chgData name="Mutter, Lance R." userId="6048ef71-5cfe-4f92-be4c-69fc79474d03" providerId="ADAL" clId="{F97C4983-1D0B-46CB-9917-07A31E1ADE1A}" dt="2026-09-02T15:01:28.820" v="468" actId="478"/>
          <ac:picMkLst>
            <pc:docMk/>
            <pc:sldMk cId="0" sldId="264"/>
            <ac:picMk id="2" creationId="{00000000-0000-0000-0000-000000000000}"/>
          </ac:picMkLst>
        </pc:picChg>
        <pc:picChg chg="del">
          <ac:chgData name="Mutter, Lance R." userId="6048ef71-5cfe-4f92-be4c-69fc79474d03" providerId="ADAL" clId="{F97C4983-1D0B-46CB-9917-07A31E1ADE1A}" dt="2026-09-02T15:00:56.963" v="464" actId="478"/>
          <ac:picMkLst>
            <pc:docMk/>
            <pc:sldMk cId="0" sldId="264"/>
            <ac:picMk id="4" creationId="{00000000-0000-0000-0000-000000000000}"/>
          </ac:picMkLst>
        </pc:picChg>
        <pc:picChg chg="add mod">
          <ac:chgData name="Mutter, Lance R." userId="6048ef71-5cfe-4f92-be4c-69fc79474d03" providerId="ADAL" clId="{F97C4983-1D0B-46CB-9917-07A31E1ADE1A}" dt="2026-09-02T15:01:05.551" v="467" actId="1440"/>
          <ac:picMkLst>
            <pc:docMk/>
            <pc:sldMk cId="0" sldId="264"/>
            <ac:picMk id="7" creationId="{6BAFF522-2053-EF8C-6B01-3125153BF52A}"/>
          </ac:picMkLst>
        </pc:picChg>
        <pc:picChg chg="add mod">
          <ac:chgData name="Mutter, Lance R." userId="6048ef71-5cfe-4f92-be4c-69fc79474d03" providerId="ADAL" clId="{F97C4983-1D0B-46CB-9917-07A31E1ADE1A}" dt="2026-09-02T15:01:41.084" v="474" actId="1440"/>
          <ac:picMkLst>
            <pc:docMk/>
            <pc:sldMk cId="0" sldId="264"/>
            <ac:picMk id="9" creationId="{293D69DD-345B-C7D5-EC89-393F8D7E4CA3}"/>
          </ac:picMkLst>
        </pc:picChg>
      </pc:sldChg>
      <pc:sldChg chg="addSp delSp modSp mod">
        <pc:chgData name="Mutter, Lance R." userId="6048ef71-5cfe-4f92-be4c-69fc79474d03" providerId="ADAL" clId="{F97C4983-1D0B-46CB-9917-07A31E1ADE1A}" dt="2026-09-02T15:04:10.428" v="486" actId="14100"/>
        <pc:sldMkLst>
          <pc:docMk/>
          <pc:sldMk cId="0" sldId="265"/>
        </pc:sldMkLst>
        <pc:picChg chg="del">
          <ac:chgData name="Mutter, Lance R." userId="6048ef71-5cfe-4f92-be4c-69fc79474d03" providerId="ADAL" clId="{F97C4983-1D0B-46CB-9917-07A31E1ADE1A}" dt="2026-09-02T15:02:15.620" v="475" actId="478"/>
          <ac:picMkLst>
            <pc:docMk/>
            <pc:sldMk cId="0" sldId="265"/>
            <ac:picMk id="3" creationId="{00000000-0000-0000-0000-000000000000}"/>
          </ac:picMkLst>
        </pc:picChg>
        <pc:picChg chg="add mod">
          <ac:chgData name="Mutter, Lance R." userId="6048ef71-5cfe-4f92-be4c-69fc79474d03" providerId="ADAL" clId="{F97C4983-1D0B-46CB-9917-07A31E1ADE1A}" dt="2026-09-02T15:04:10.428" v="486" actId="14100"/>
          <ac:picMkLst>
            <pc:docMk/>
            <pc:sldMk cId="0" sldId="265"/>
            <ac:picMk id="5" creationId="{DD5B9702-0F47-B928-8CD8-D5D37E48409D}"/>
          </ac:picMkLst>
        </pc:picChg>
      </pc:sldChg>
      <pc:sldChg chg="addSp delSp modSp mod">
        <pc:chgData name="Mutter, Lance R." userId="6048ef71-5cfe-4f92-be4c-69fc79474d03" providerId="ADAL" clId="{F97C4983-1D0B-46CB-9917-07A31E1ADE1A}" dt="2026-09-02T15:04:00.655" v="485" actId="1440"/>
        <pc:sldMkLst>
          <pc:docMk/>
          <pc:sldMk cId="0" sldId="266"/>
        </pc:sldMkLst>
        <pc:grpChg chg="del">
          <ac:chgData name="Mutter, Lance R." userId="6048ef71-5cfe-4f92-be4c-69fc79474d03" providerId="ADAL" clId="{F97C4983-1D0B-46CB-9917-07A31E1ADE1A}" dt="2026-09-02T15:03:50.332" v="480" actId="478"/>
          <ac:grpSpMkLst>
            <pc:docMk/>
            <pc:sldMk cId="0" sldId="266"/>
            <ac:grpSpMk id="4" creationId="{00000000-0000-0000-0000-000000000000}"/>
          </ac:grpSpMkLst>
        </pc:grpChg>
        <pc:picChg chg="add mod">
          <ac:chgData name="Mutter, Lance R." userId="6048ef71-5cfe-4f92-be4c-69fc79474d03" providerId="ADAL" clId="{F97C4983-1D0B-46CB-9917-07A31E1ADE1A}" dt="2026-09-02T15:04:00.655" v="485" actId="1440"/>
          <ac:picMkLst>
            <pc:docMk/>
            <pc:sldMk cId="0" sldId="266"/>
            <ac:picMk id="9" creationId="{812B8840-9F17-199A-F0B0-DCAC6D8A336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2614678" y="1902270"/>
            <a:ext cx="3864610" cy="696594"/>
          </a:xfrm>
          <a:prstGeom prst="rect">
            <a:avLst/>
          </a:prstGeom>
        </p:spPr>
        <p:txBody>
          <a:bodyPr wrap="square" lIns="0" tIns="0" rIns="0" bIns="0">
            <a:spAutoFit/>
          </a:bodyPr>
          <a:lstStyle>
            <a:lvl1pPr>
              <a:defRPr sz="2000" b="1" i="0" u="sng">
                <a:solidFill>
                  <a:schemeClr val="tx1"/>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u="sng">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u="sng">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u="sng">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6400799"/>
            <a:ext cx="9143999" cy="457199"/>
          </a:xfrm>
          <a:prstGeom prst="rect">
            <a:avLst/>
          </a:prstGeom>
        </p:spPr>
      </p:pic>
      <p:sp>
        <p:nvSpPr>
          <p:cNvPr id="2" name="Holder 2"/>
          <p:cNvSpPr>
            <a:spLocks noGrp="1"/>
          </p:cNvSpPr>
          <p:nvPr>
            <p:ph type="title"/>
          </p:nvPr>
        </p:nvSpPr>
        <p:spPr>
          <a:xfrm>
            <a:off x="684561" y="511873"/>
            <a:ext cx="7661909" cy="636269"/>
          </a:xfrm>
          <a:prstGeom prst="rect">
            <a:avLst/>
          </a:prstGeom>
        </p:spPr>
        <p:txBody>
          <a:bodyPr wrap="square" lIns="0" tIns="0" rIns="0" bIns="0">
            <a:spAutoFit/>
          </a:bodyPr>
          <a:lstStyle>
            <a:lvl1pPr>
              <a:defRPr sz="2000" b="1" i="0" u="sng">
                <a:solidFill>
                  <a:schemeClr val="tx1"/>
                </a:solidFill>
                <a:latin typeface="Calibri"/>
                <a:cs typeface="Calibri"/>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mailto:course.scheduling@uky.edu"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6705599"/>
          </a:xfrm>
          <a:prstGeom prst="rect">
            <a:avLst/>
          </a:prstGeom>
        </p:spPr>
      </p:pic>
      <p:sp>
        <p:nvSpPr>
          <p:cNvPr id="3" name="object 3" descr="$PPTXTitle"/>
          <p:cNvSpPr txBox="1">
            <a:spLocks noGrp="1"/>
          </p:cNvSpPr>
          <p:nvPr>
            <p:ph type="ctrTitle"/>
          </p:nvPr>
        </p:nvSpPr>
        <p:spPr>
          <a:prstGeom prst="rect">
            <a:avLst/>
          </a:prstGeom>
        </p:spPr>
        <p:txBody>
          <a:bodyPr vert="horz" wrap="square" lIns="0" tIns="13335" rIns="0" bIns="0" rtlCol="0">
            <a:spAutoFit/>
          </a:bodyPr>
          <a:lstStyle/>
          <a:p>
            <a:pPr marL="12700">
              <a:lnSpc>
                <a:spcPct val="100000"/>
              </a:lnSpc>
              <a:spcBef>
                <a:spcPts val="105"/>
              </a:spcBef>
            </a:pPr>
            <a:r>
              <a:rPr sz="4400" u="none" dirty="0">
                <a:solidFill>
                  <a:srgbClr val="FFFFFF"/>
                </a:solidFill>
              </a:rPr>
              <a:t>Editing</a:t>
            </a:r>
            <a:r>
              <a:rPr sz="4400" u="none" spc="-75" dirty="0">
                <a:solidFill>
                  <a:srgbClr val="FFFFFF"/>
                </a:solidFill>
              </a:rPr>
              <a:t> </a:t>
            </a:r>
            <a:r>
              <a:rPr sz="4400" u="none" dirty="0">
                <a:solidFill>
                  <a:srgbClr val="FFFFFF"/>
                </a:solidFill>
              </a:rPr>
              <a:t>a</a:t>
            </a:r>
            <a:r>
              <a:rPr sz="4400" u="none" spc="-55" dirty="0">
                <a:solidFill>
                  <a:srgbClr val="FFFFFF"/>
                </a:solidFill>
              </a:rPr>
              <a:t> </a:t>
            </a:r>
            <a:r>
              <a:rPr sz="4400" u="none" spc="-10" dirty="0">
                <a:solidFill>
                  <a:srgbClr val="FFFFFF"/>
                </a:solidFill>
              </a:rPr>
              <a:t>Section</a:t>
            </a:r>
            <a:endParaRPr sz="4400"/>
          </a:p>
        </p:txBody>
      </p:sp>
      <p:sp>
        <p:nvSpPr>
          <p:cNvPr id="4" name="object 4"/>
          <p:cNvSpPr txBox="1"/>
          <p:nvPr/>
        </p:nvSpPr>
        <p:spPr>
          <a:xfrm>
            <a:off x="1461560" y="3233953"/>
            <a:ext cx="6211570" cy="930910"/>
          </a:xfrm>
          <a:prstGeom prst="rect">
            <a:avLst/>
          </a:prstGeom>
        </p:spPr>
        <p:txBody>
          <a:bodyPr vert="horz" wrap="square" lIns="0" tIns="12700" rIns="0" bIns="0" rtlCol="0">
            <a:spAutoFit/>
          </a:bodyPr>
          <a:lstStyle/>
          <a:p>
            <a:pPr marL="12700" marR="5080" indent="640080">
              <a:lnSpc>
                <a:spcPct val="110000"/>
              </a:lnSpc>
              <a:spcBef>
                <a:spcPts val="100"/>
              </a:spcBef>
            </a:pPr>
            <a:r>
              <a:rPr sz="2700" b="1" spc="-180" dirty="0">
                <a:solidFill>
                  <a:srgbClr val="B8B9B3"/>
                </a:solidFill>
                <a:latin typeface="Palatino Linotype"/>
                <a:cs typeface="Palatino Linotype"/>
              </a:rPr>
              <a:t>How</a:t>
            </a:r>
            <a:r>
              <a:rPr sz="2700" b="1" spc="-130" dirty="0">
                <a:solidFill>
                  <a:srgbClr val="B8B9B3"/>
                </a:solidFill>
                <a:latin typeface="Palatino Linotype"/>
                <a:cs typeface="Palatino Linotype"/>
              </a:rPr>
              <a:t> </a:t>
            </a:r>
            <a:r>
              <a:rPr sz="2700" b="1" spc="-30" dirty="0">
                <a:solidFill>
                  <a:srgbClr val="B8B9B3"/>
                </a:solidFill>
                <a:latin typeface="Palatino Linotype"/>
                <a:cs typeface="Palatino Linotype"/>
              </a:rPr>
              <a:t>to</a:t>
            </a:r>
            <a:r>
              <a:rPr sz="2700" b="1" spc="-105" dirty="0">
                <a:solidFill>
                  <a:srgbClr val="B8B9B3"/>
                </a:solidFill>
                <a:latin typeface="Palatino Linotype"/>
                <a:cs typeface="Palatino Linotype"/>
              </a:rPr>
              <a:t> </a:t>
            </a:r>
            <a:r>
              <a:rPr sz="2700" b="1" spc="-135" dirty="0">
                <a:solidFill>
                  <a:srgbClr val="B8B9B3"/>
                </a:solidFill>
                <a:latin typeface="Palatino Linotype"/>
                <a:cs typeface="Palatino Linotype"/>
              </a:rPr>
              <a:t>Change</a:t>
            </a:r>
            <a:r>
              <a:rPr sz="2700" b="1" spc="-80" dirty="0">
                <a:solidFill>
                  <a:srgbClr val="B8B9B3"/>
                </a:solidFill>
                <a:latin typeface="Palatino Linotype"/>
                <a:cs typeface="Palatino Linotype"/>
              </a:rPr>
              <a:t> </a:t>
            </a:r>
            <a:r>
              <a:rPr sz="2700" b="1" dirty="0">
                <a:solidFill>
                  <a:srgbClr val="B8B9B3"/>
                </a:solidFill>
                <a:latin typeface="Palatino Linotype"/>
                <a:cs typeface="Palatino Linotype"/>
              </a:rPr>
              <a:t>a</a:t>
            </a:r>
            <a:r>
              <a:rPr sz="2700" b="1" spc="-80" dirty="0">
                <a:solidFill>
                  <a:srgbClr val="B8B9B3"/>
                </a:solidFill>
                <a:latin typeface="Palatino Linotype"/>
                <a:cs typeface="Palatino Linotype"/>
              </a:rPr>
              <a:t> </a:t>
            </a:r>
            <a:r>
              <a:rPr sz="2700" b="1" spc="-135" dirty="0">
                <a:solidFill>
                  <a:srgbClr val="B8B9B3"/>
                </a:solidFill>
                <a:latin typeface="Palatino Linotype"/>
                <a:cs typeface="Palatino Linotype"/>
              </a:rPr>
              <a:t>Meeting</a:t>
            </a:r>
            <a:r>
              <a:rPr sz="2700" b="1" spc="-95" dirty="0">
                <a:solidFill>
                  <a:srgbClr val="B8B9B3"/>
                </a:solidFill>
                <a:latin typeface="Palatino Linotype"/>
                <a:cs typeface="Palatino Linotype"/>
              </a:rPr>
              <a:t> </a:t>
            </a:r>
            <a:r>
              <a:rPr sz="2700" b="1" spc="-10" dirty="0">
                <a:solidFill>
                  <a:srgbClr val="B8B9B3"/>
                </a:solidFill>
                <a:latin typeface="Palatino Linotype"/>
                <a:cs typeface="Palatino Linotype"/>
              </a:rPr>
              <a:t>Pattern </a:t>
            </a:r>
            <a:r>
              <a:rPr sz="2700" b="1" spc="-180" dirty="0">
                <a:solidFill>
                  <a:srgbClr val="B8B9B3"/>
                </a:solidFill>
                <a:latin typeface="Palatino Linotype"/>
                <a:cs typeface="Palatino Linotype"/>
              </a:rPr>
              <a:t>How</a:t>
            </a:r>
            <a:r>
              <a:rPr sz="2700" b="1" spc="-125" dirty="0">
                <a:solidFill>
                  <a:srgbClr val="B8B9B3"/>
                </a:solidFill>
                <a:latin typeface="Palatino Linotype"/>
                <a:cs typeface="Palatino Linotype"/>
              </a:rPr>
              <a:t> </a:t>
            </a:r>
            <a:r>
              <a:rPr sz="2700" b="1" spc="-30" dirty="0">
                <a:solidFill>
                  <a:srgbClr val="B8B9B3"/>
                </a:solidFill>
                <a:latin typeface="Palatino Linotype"/>
                <a:cs typeface="Palatino Linotype"/>
              </a:rPr>
              <a:t>to</a:t>
            </a:r>
            <a:r>
              <a:rPr sz="2700" b="1" spc="-105" dirty="0">
                <a:solidFill>
                  <a:srgbClr val="B8B9B3"/>
                </a:solidFill>
                <a:latin typeface="Palatino Linotype"/>
                <a:cs typeface="Palatino Linotype"/>
              </a:rPr>
              <a:t> </a:t>
            </a:r>
            <a:r>
              <a:rPr sz="2700" b="1" spc="-135" dirty="0">
                <a:solidFill>
                  <a:srgbClr val="B8B9B3"/>
                </a:solidFill>
                <a:latin typeface="Palatino Linotype"/>
                <a:cs typeface="Palatino Linotype"/>
              </a:rPr>
              <a:t>Change</a:t>
            </a:r>
            <a:r>
              <a:rPr sz="2700" b="1" spc="-80" dirty="0">
                <a:solidFill>
                  <a:srgbClr val="B8B9B3"/>
                </a:solidFill>
                <a:latin typeface="Palatino Linotype"/>
                <a:cs typeface="Palatino Linotype"/>
              </a:rPr>
              <a:t> </a:t>
            </a:r>
            <a:r>
              <a:rPr sz="2700" b="1" spc="-130" dirty="0">
                <a:solidFill>
                  <a:srgbClr val="B8B9B3"/>
                </a:solidFill>
                <a:latin typeface="Palatino Linotype"/>
                <a:cs typeface="Palatino Linotype"/>
              </a:rPr>
              <a:t>an</a:t>
            </a:r>
            <a:r>
              <a:rPr sz="2700" b="1" spc="-35" dirty="0">
                <a:solidFill>
                  <a:srgbClr val="B8B9B3"/>
                </a:solidFill>
                <a:latin typeface="Palatino Linotype"/>
                <a:cs typeface="Palatino Linotype"/>
              </a:rPr>
              <a:t> </a:t>
            </a:r>
            <a:r>
              <a:rPr sz="2700" b="1" spc="-60" dirty="0">
                <a:solidFill>
                  <a:srgbClr val="B8B9B3"/>
                </a:solidFill>
                <a:latin typeface="Palatino Linotype"/>
                <a:cs typeface="Palatino Linotype"/>
              </a:rPr>
              <a:t>Event</a:t>
            </a:r>
            <a:r>
              <a:rPr sz="2700" b="1" spc="-140" dirty="0">
                <a:solidFill>
                  <a:srgbClr val="B8B9B3"/>
                </a:solidFill>
                <a:latin typeface="Palatino Linotype"/>
                <a:cs typeface="Palatino Linotype"/>
              </a:rPr>
              <a:t> </a:t>
            </a:r>
            <a:r>
              <a:rPr sz="2700" b="1" spc="-114" dirty="0">
                <a:solidFill>
                  <a:srgbClr val="B8B9B3"/>
                </a:solidFill>
                <a:latin typeface="Palatino Linotype"/>
                <a:cs typeface="Palatino Linotype"/>
              </a:rPr>
              <a:t>Type</a:t>
            </a:r>
            <a:r>
              <a:rPr sz="2700" b="1" spc="-100" dirty="0">
                <a:solidFill>
                  <a:srgbClr val="B8B9B3"/>
                </a:solidFill>
                <a:latin typeface="Palatino Linotype"/>
                <a:cs typeface="Palatino Linotype"/>
              </a:rPr>
              <a:t> </a:t>
            </a:r>
            <a:r>
              <a:rPr sz="2700" b="1" dirty="0">
                <a:solidFill>
                  <a:srgbClr val="B8B9B3"/>
                </a:solidFill>
                <a:latin typeface="Palatino Linotype"/>
                <a:cs typeface="Palatino Linotype"/>
              </a:rPr>
              <a:t>or</a:t>
            </a:r>
            <a:r>
              <a:rPr sz="2700" b="1" spc="-125" dirty="0">
                <a:solidFill>
                  <a:srgbClr val="B8B9B3"/>
                </a:solidFill>
                <a:latin typeface="Palatino Linotype"/>
                <a:cs typeface="Palatino Linotype"/>
              </a:rPr>
              <a:t> </a:t>
            </a:r>
            <a:r>
              <a:rPr sz="2700" b="1" spc="-140" dirty="0">
                <a:solidFill>
                  <a:srgbClr val="B8B9B3"/>
                </a:solidFill>
                <a:latin typeface="Palatino Linotype"/>
                <a:cs typeface="Palatino Linotype"/>
              </a:rPr>
              <a:t>Modality</a:t>
            </a:r>
            <a:endParaRPr sz="2700">
              <a:latin typeface="Palatino Linotype"/>
              <a:cs typeface="Palatino Linotyp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14073" y="1597708"/>
            <a:ext cx="3314065" cy="239395"/>
          </a:xfrm>
          <a:prstGeom prst="rect">
            <a:avLst/>
          </a:prstGeom>
        </p:spPr>
        <p:txBody>
          <a:bodyPr vert="horz" wrap="square" lIns="0" tIns="13335" rIns="0" bIns="0" rtlCol="0">
            <a:spAutoFit/>
          </a:bodyPr>
          <a:lstStyle/>
          <a:p>
            <a:pPr marL="12700">
              <a:lnSpc>
                <a:spcPct val="100000"/>
              </a:lnSpc>
              <a:spcBef>
                <a:spcPts val="105"/>
              </a:spcBef>
            </a:pPr>
            <a:r>
              <a:rPr sz="1400" b="1" u="sng" dirty="0">
                <a:uFill>
                  <a:solidFill>
                    <a:srgbClr val="000000"/>
                  </a:solidFill>
                </a:uFill>
                <a:latin typeface="Calibri"/>
                <a:cs typeface="Calibri"/>
              </a:rPr>
              <a:t>Step</a:t>
            </a:r>
            <a:r>
              <a:rPr sz="1400" b="1" u="sng" spc="-45" dirty="0">
                <a:uFill>
                  <a:solidFill>
                    <a:srgbClr val="000000"/>
                  </a:solidFill>
                </a:uFill>
                <a:latin typeface="Calibri"/>
                <a:cs typeface="Calibri"/>
              </a:rPr>
              <a:t> </a:t>
            </a:r>
            <a:r>
              <a:rPr sz="1400" b="1" u="sng" dirty="0">
                <a:uFill>
                  <a:solidFill>
                    <a:srgbClr val="000000"/>
                  </a:solidFill>
                </a:uFill>
                <a:latin typeface="Calibri"/>
                <a:cs typeface="Calibri"/>
              </a:rPr>
              <a:t>1</a:t>
            </a:r>
            <a:r>
              <a:rPr sz="1400" b="1" u="none" dirty="0">
                <a:latin typeface="Calibri"/>
                <a:cs typeface="Calibri"/>
              </a:rPr>
              <a:t>:</a:t>
            </a:r>
            <a:r>
              <a:rPr sz="1400" b="1" u="none" spc="-20" dirty="0">
                <a:latin typeface="Calibri"/>
                <a:cs typeface="Calibri"/>
              </a:rPr>
              <a:t> </a:t>
            </a:r>
            <a:r>
              <a:rPr sz="1400" u="none" dirty="0">
                <a:latin typeface="Calibri"/>
                <a:cs typeface="Calibri"/>
              </a:rPr>
              <a:t>Open</a:t>
            </a:r>
            <a:r>
              <a:rPr sz="1400" u="none" spc="-15" dirty="0">
                <a:latin typeface="Calibri"/>
                <a:cs typeface="Calibri"/>
              </a:rPr>
              <a:t> </a:t>
            </a:r>
            <a:r>
              <a:rPr sz="1400" u="none" dirty="0">
                <a:latin typeface="Calibri"/>
                <a:cs typeface="Calibri"/>
              </a:rPr>
              <a:t>the ZEVPLAN</a:t>
            </a:r>
            <a:r>
              <a:rPr sz="1400" u="none" spc="-30" dirty="0">
                <a:latin typeface="Calibri"/>
                <a:cs typeface="Calibri"/>
              </a:rPr>
              <a:t> </a:t>
            </a:r>
            <a:r>
              <a:rPr sz="1400" u="none" spc="-10" dirty="0">
                <a:latin typeface="Calibri"/>
                <a:cs typeface="Calibri"/>
              </a:rPr>
              <a:t>transaction</a:t>
            </a:r>
            <a:r>
              <a:rPr sz="1400" u="none" spc="-15" dirty="0">
                <a:latin typeface="Calibri"/>
                <a:cs typeface="Calibri"/>
              </a:rPr>
              <a:t> </a:t>
            </a:r>
            <a:r>
              <a:rPr sz="1400" u="none" dirty="0">
                <a:latin typeface="Calibri"/>
                <a:cs typeface="Calibri"/>
              </a:rPr>
              <a:t>in</a:t>
            </a:r>
            <a:r>
              <a:rPr sz="1400" u="none" spc="-15" dirty="0">
                <a:latin typeface="Calibri"/>
                <a:cs typeface="Calibri"/>
              </a:rPr>
              <a:t> </a:t>
            </a:r>
            <a:r>
              <a:rPr sz="1400" u="none" spc="-20" dirty="0">
                <a:latin typeface="Calibri"/>
                <a:cs typeface="Calibri"/>
              </a:rPr>
              <a:t>SAP.</a:t>
            </a:r>
            <a:endParaRPr sz="1400">
              <a:latin typeface="Calibri"/>
              <a:cs typeface="Calibri"/>
            </a:endParaRPr>
          </a:p>
        </p:txBody>
      </p:sp>
      <p:sp>
        <p:nvSpPr>
          <p:cNvPr id="5" name="object 5"/>
          <p:cNvSpPr txBox="1"/>
          <p:nvPr/>
        </p:nvSpPr>
        <p:spPr>
          <a:xfrm>
            <a:off x="2944555" y="2701110"/>
            <a:ext cx="3254375"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This</a:t>
            </a:r>
            <a:r>
              <a:rPr sz="1400" spc="-20" dirty="0">
                <a:latin typeface="Calibri"/>
                <a:cs typeface="Calibri"/>
              </a:rPr>
              <a:t> </a:t>
            </a:r>
            <a:r>
              <a:rPr sz="1400" dirty="0">
                <a:latin typeface="Calibri"/>
                <a:cs typeface="Calibri"/>
              </a:rPr>
              <a:t>will</a:t>
            </a:r>
            <a:r>
              <a:rPr sz="1400" spc="-35" dirty="0">
                <a:latin typeface="Calibri"/>
                <a:cs typeface="Calibri"/>
              </a:rPr>
              <a:t> </a:t>
            </a:r>
            <a:r>
              <a:rPr sz="1400" dirty="0">
                <a:latin typeface="Calibri"/>
                <a:cs typeface="Calibri"/>
              </a:rPr>
              <a:t>bring</a:t>
            </a:r>
            <a:r>
              <a:rPr sz="1400" spc="-20" dirty="0">
                <a:latin typeface="Calibri"/>
                <a:cs typeface="Calibri"/>
              </a:rPr>
              <a:t> </a:t>
            </a:r>
            <a:r>
              <a:rPr sz="1400" dirty="0">
                <a:latin typeface="Calibri"/>
                <a:cs typeface="Calibri"/>
              </a:rPr>
              <a:t>you</a:t>
            </a:r>
            <a:r>
              <a:rPr sz="1400" spc="-40"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“Screen</a:t>
            </a:r>
            <a:r>
              <a:rPr sz="1400" spc="-35" dirty="0">
                <a:latin typeface="Calibri"/>
                <a:cs typeface="Calibri"/>
              </a:rPr>
              <a:t> </a:t>
            </a:r>
            <a:r>
              <a:rPr sz="1400" dirty="0">
                <a:latin typeface="Calibri"/>
                <a:cs typeface="Calibri"/>
              </a:rPr>
              <a:t>1”</a:t>
            </a:r>
            <a:r>
              <a:rPr sz="1400" spc="-20" dirty="0">
                <a:latin typeface="Calibri"/>
                <a:cs typeface="Calibri"/>
              </a:rPr>
              <a:t> </a:t>
            </a:r>
            <a:r>
              <a:rPr sz="1400" dirty="0">
                <a:latin typeface="Calibri"/>
                <a:cs typeface="Calibri"/>
              </a:rPr>
              <a:t>of</a:t>
            </a:r>
            <a:r>
              <a:rPr sz="1400" spc="-50" dirty="0">
                <a:latin typeface="Calibri"/>
                <a:cs typeface="Calibri"/>
              </a:rPr>
              <a:t> </a:t>
            </a:r>
            <a:r>
              <a:rPr sz="1400" spc="-10" dirty="0">
                <a:latin typeface="Calibri"/>
                <a:cs typeface="Calibri"/>
              </a:rPr>
              <a:t>ZEVPLAN.</a:t>
            </a:r>
            <a:endParaRPr sz="1400">
              <a:latin typeface="Calibri"/>
              <a:cs typeface="Calibri"/>
            </a:endParaRPr>
          </a:p>
        </p:txBody>
      </p:sp>
      <p:sp>
        <p:nvSpPr>
          <p:cNvPr id="6" name="object 6" descr="$PPTXTitle"/>
          <p:cNvSpPr txBox="1">
            <a:spLocks noGrp="1"/>
          </p:cNvSpPr>
          <p:nvPr>
            <p:ph type="title"/>
          </p:nvPr>
        </p:nvSpPr>
        <p:spPr>
          <a:prstGeom prst="rect">
            <a:avLst/>
          </a:prstGeom>
        </p:spPr>
        <p:txBody>
          <a:bodyPr vert="horz" wrap="square" lIns="0" tIns="155373" rIns="0" bIns="0" rtlCol="0">
            <a:spAutoFit/>
          </a:bodyPr>
          <a:lstStyle/>
          <a:p>
            <a:pPr marL="1605280">
              <a:lnSpc>
                <a:spcPct val="100000"/>
              </a:lnSpc>
              <a:spcBef>
                <a:spcPts val="105"/>
              </a:spcBef>
            </a:pPr>
            <a:r>
              <a:rPr dirty="0"/>
              <a:t>How</a:t>
            </a:r>
            <a:r>
              <a:rPr spc="-45" dirty="0"/>
              <a:t> </a:t>
            </a:r>
            <a:r>
              <a:rPr dirty="0"/>
              <a:t>to:</a:t>
            </a:r>
            <a:r>
              <a:rPr spc="-50" dirty="0"/>
              <a:t> </a:t>
            </a:r>
            <a:r>
              <a:rPr dirty="0"/>
              <a:t>Edit</a:t>
            </a:r>
            <a:r>
              <a:rPr spc="-45" dirty="0"/>
              <a:t> </a:t>
            </a:r>
            <a:r>
              <a:rPr dirty="0"/>
              <a:t>Existing</a:t>
            </a:r>
            <a:r>
              <a:rPr spc="-50" dirty="0"/>
              <a:t> </a:t>
            </a:r>
            <a:r>
              <a:rPr dirty="0"/>
              <a:t>Section</a:t>
            </a:r>
            <a:r>
              <a:rPr spc="-45" dirty="0"/>
              <a:t> </a:t>
            </a:r>
            <a:r>
              <a:rPr spc="-10" dirty="0"/>
              <a:t>Information</a:t>
            </a:r>
          </a:p>
        </p:txBody>
      </p:sp>
      <p:pic>
        <p:nvPicPr>
          <p:cNvPr id="8" name="Picture 7">
            <a:extLst>
              <a:ext uri="{FF2B5EF4-FFF2-40B4-BE49-F238E27FC236}">
                <a16:creationId xmlns:a16="http://schemas.microsoft.com/office/drawing/2014/main" id="{6E44426D-D57F-BC8C-B64D-F49A73ECD334}"/>
              </a:ext>
            </a:extLst>
          </p:cNvPr>
          <p:cNvPicPr>
            <a:picLocks noChangeAspect="1"/>
          </p:cNvPicPr>
          <p:nvPr/>
        </p:nvPicPr>
        <p:blipFill>
          <a:blip r:embed="rId2"/>
          <a:stretch>
            <a:fillRect/>
          </a:stretch>
        </p:blipFill>
        <p:spPr>
          <a:xfrm>
            <a:off x="3691487" y="2009979"/>
            <a:ext cx="1648055" cy="457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D46B157B-FD04-2718-4881-A94141E045F0}"/>
              </a:ext>
            </a:extLst>
          </p:cNvPr>
          <p:cNvPicPr>
            <a:picLocks noChangeAspect="1"/>
          </p:cNvPicPr>
          <p:nvPr/>
        </p:nvPicPr>
        <p:blipFill>
          <a:blip r:embed="rId3"/>
          <a:stretch>
            <a:fillRect/>
          </a:stretch>
        </p:blipFill>
        <p:spPr>
          <a:xfrm>
            <a:off x="825806" y="3176231"/>
            <a:ext cx="7379415"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574705" y="889331"/>
            <a:ext cx="7994015" cy="880110"/>
          </a:xfrm>
          <a:prstGeom prst="rect">
            <a:avLst/>
          </a:prstGeom>
        </p:spPr>
        <p:txBody>
          <a:bodyPr vert="horz" wrap="square" lIns="0" tIns="13335" rIns="0" bIns="0" rtlCol="0">
            <a:spAutoFit/>
          </a:bodyPr>
          <a:lstStyle/>
          <a:p>
            <a:pPr marL="12065" marR="5080" algn="ctr">
              <a:lnSpc>
                <a:spcPct val="100000"/>
              </a:lnSpc>
              <a:spcBef>
                <a:spcPts val="105"/>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2</a:t>
            </a:r>
            <a:r>
              <a:rPr sz="1400" b="1" u="none" dirty="0">
                <a:latin typeface="Calibri"/>
                <a:cs typeface="Calibri"/>
              </a:rPr>
              <a:t>:</a:t>
            </a:r>
            <a:r>
              <a:rPr sz="1400" b="1" u="none" spc="-30" dirty="0">
                <a:latin typeface="Calibri"/>
                <a:cs typeface="Calibri"/>
              </a:rPr>
              <a:t> </a:t>
            </a:r>
            <a:r>
              <a:rPr sz="1400" u="none" dirty="0">
                <a:latin typeface="Calibri"/>
                <a:cs typeface="Calibri"/>
              </a:rPr>
              <a:t>Enter</a:t>
            </a:r>
            <a:r>
              <a:rPr sz="1400" u="none" spc="-30"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course</a:t>
            </a:r>
            <a:r>
              <a:rPr sz="1400" u="none" spc="-45" dirty="0">
                <a:latin typeface="Calibri"/>
                <a:cs typeface="Calibri"/>
              </a:rPr>
              <a:t> </a:t>
            </a:r>
            <a:r>
              <a:rPr sz="1400" u="none" spc="-10" dirty="0">
                <a:latin typeface="Calibri"/>
                <a:cs typeface="Calibri"/>
              </a:rPr>
              <a:t>abbreviation </a:t>
            </a:r>
            <a:r>
              <a:rPr sz="1400" u="none" dirty="0">
                <a:latin typeface="Calibri"/>
                <a:cs typeface="Calibri"/>
              </a:rPr>
              <a:t>in</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“Object</a:t>
            </a:r>
            <a:r>
              <a:rPr sz="1400" u="none" spc="-30" dirty="0">
                <a:latin typeface="Calibri"/>
                <a:cs typeface="Calibri"/>
              </a:rPr>
              <a:t> </a:t>
            </a:r>
            <a:r>
              <a:rPr sz="1400" u="none" spc="-40" dirty="0">
                <a:latin typeface="Calibri"/>
                <a:cs typeface="Calibri"/>
              </a:rPr>
              <a:t>abbr.”</a:t>
            </a:r>
            <a:r>
              <a:rPr sz="1400" u="none" spc="-30" dirty="0">
                <a:latin typeface="Calibri"/>
                <a:cs typeface="Calibri"/>
              </a:rPr>
              <a:t> </a:t>
            </a:r>
            <a:r>
              <a:rPr sz="1400" u="none" dirty="0">
                <a:latin typeface="Calibri"/>
                <a:cs typeface="Calibri"/>
              </a:rPr>
              <a:t>box,</a:t>
            </a:r>
            <a:r>
              <a:rPr sz="1400" u="none" spc="-45" dirty="0">
                <a:latin typeface="Calibri"/>
                <a:cs typeface="Calibri"/>
              </a:rPr>
              <a:t> </a:t>
            </a:r>
            <a:r>
              <a:rPr sz="1400" u="none" dirty="0">
                <a:latin typeface="Calibri"/>
                <a:cs typeface="Calibri"/>
              </a:rPr>
              <a:t>then</a:t>
            </a:r>
            <a:r>
              <a:rPr sz="1400" u="none" spc="-25" dirty="0">
                <a:latin typeface="Calibri"/>
                <a:cs typeface="Calibri"/>
              </a:rPr>
              <a:t> </a:t>
            </a:r>
            <a:r>
              <a:rPr sz="1400" u="none" dirty="0">
                <a:latin typeface="Calibri"/>
                <a:cs typeface="Calibri"/>
              </a:rPr>
              <a:t>select</a:t>
            </a:r>
            <a:r>
              <a:rPr sz="1400" u="none" spc="-30" dirty="0">
                <a:latin typeface="Calibri"/>
                <a:cs typeface="Calibri"/>
              </a:rPr>
              <a:t> </a:t>
            </a:r>
            <a:r>
              <a:rPr sz="1400" u="none" dirty="0">
                <a:latin typeface="Calibri"/>
                <a:cs typeface="Calibri"/>
              </a:rPr>
              <a:t>the</a:t>
            </a:r>
            <a:r>
              <a:rPr sz="1400" u="none" spc="-30" dirty="0">
                <a:latin typeface="Calibri"/>
                <a:cs typeface="Calibri"/>
              </a:rPr>
              <a:t> </a:t>
            </a:r>
            <a:r>
              <a:rPr sz="1400" u="none" spc="-10" dirty="0">
                <a:latin typeface="Calibri"/>
                <a:cs typeface="Calibri"/>
              </a:rPr>
              <a:t>appropriate</a:t>
            </a:r>
            <a:r>
              <a:rPr sz="1400" u="none" spc="-20" dirty="0">
                <a:latin typeface="Calibri"/>
                <a:cs typeface="Calibri"/>
              </a:rPr>
              <a:t> </a:t>
            </a:r>
            <a:r>
              <a:rPr sz="1400" u="none" dirty="0">
                <a:latin typeface="Calibri"/>
                <a:cs typeface="Calibri"/>
              </a:rPr>
              <a:t>Academic</a:t>
            </a:r>
            <a:r>
              <a:rPr sz="1400" u="none" spc="-40" dirty="0">
                <a:latin typeface="Calibri"/>
                <a:cs typeface="Calibri"/>
              </a:rPr>
              <a:t> </a:t>
            </a:r>
            <a:r>
              <a:rPr sz="1400" u="none" spc="-20" dirty="0">
                <a:latin typeface="Calibri"/>
                <a:cs typeface="Calibri"/>
              </a:rPr>
              <a:t>Year</a:t>
            </a:r>
            <a:r>
              <a:rPr sz="1400" u="none" spc="-25" dirty="0">
                <a:latin typeface="Calibri"/>
                <a:cs typeface="Calibri"/>
              </a:rPr>
              <a:t> and </a:t>
            </a:r>
            <a:r>
              <a:rPr sz="1400" u="none" dirty="0">
                <a:latin typeface="Calibri"/>
                <a:cs typeface="Calibri"/>
              </a:rPr>
              <a:t>Academic</a:t>
            </a:r>
            <a:r>
              <a:rPr sz="1400" u="none" spc="-35" dirty="0">
                <a:latin typeface="Calibri"/>
                <a:cs typeface="Calibri"/>
              </a:rPr>
              <a:t> </a:t>
            </a:r>
            <a:r>
              <a:rPr sz="1400" u="none" dirty="0">
                <a:latin typeface="Calibri"/>
                <a:cs typeface="Calibri"/>
              </a:rPr>
              <a:t>Session</a:t>
            </a:r>
            <a:r>
              <a:rPr sz="1400" u="none" spc="-50" dirty="0">
                <a:latin typeface="Calibri"/>
                <a:cs typeface="Calibri"/>
              </a:rPr>
              <a:t> </a:t>
            </a:r>
            <a:r>
              <a:rPr sz="1400" u="none" spc="-25" dirty="0">
                <a:latin typeface="Calibri"/>
                <a:cs typeface="Calibri"/>
              </a:rPr>
              <a:t>(Term)</a:t>
            </a:r>
            <a:r>
              <a:rPr sz="1400" u="none" spc="-45" dirty="0">
                <a:latin typeface="Calibri"/>
                <a:cs typeface="Calibri"/>
              </a:rPr>
              <a:t> </a:t>
            </a:r>
            <a:r>
              <a:rPr sz="1400" u="none" dirty="0">
                <a:latin typeface="Calibri"/>
                <a:cs typeface="Calibri"/>
              </a:rPr>
              <a:t>of</a:t>
            </a:r>
            <a:r>
              <a:rPr sz="1400" u="none" spc="-45" dirty="0">
                <a:latin typeface="Calibri"/>
                <a:cs typeface="Calibri"/>
              </a:rPr>
              <a:t> </a:t>
            </a:r>
            <a:r>
              <a:rPr sz="1400" u="none" dirty="0">
                <a:latin typeface="Calibri"/>
                <a:cs typeface="Calibri"/>
              </a:rPr>
              <a:t>the</a:t>
            </a:r>
            <a:r>
              <a:rPr sz="1400" u="none" spc="-15" dirty="0">
                <a:latin typeface="Calibri"/>
                <a:cs typeface="Calibri"/>
              </a:rPr>
              <a:t> </a:t>
            </a:r>
            <a:r>
              <a:rPr sz="1400" u="none" dirty="0">
                <a:latin typeface="Calibri"/>
                <a:cs typeface="Calibri"/>
              </a:rPr>
              <a:t>Section</a:t>
            </a:r>
            <a:r>
              <a:rPr sz="1400" u="none" spc="-45" dirty="0">
                <a:latin typeface="Calibri"/>
                <a:cs typeface="Calibri"/>
              </a:rPr>
              <a:t> </a:t>
            </a:r>
            <a:r>
              <a:rPr sz="1400" u="none" spc="-20" dirty="0">
                <a:latin typeface="Calibri"/>
                <a:cs typeface="Calibri"/>
              </a:rPr>
              <a:t>you’d</a:t>
            </a:r>
            <a:r>
              <a:rPr sz="1400" u="none" spc="-40" dirty="0">
                <a:latin typeface="Calibri"/>
                <a:cs typeface="Calibri"/>
              </a:rPr>
              <a:t> </a:t>
            </a:r>
            <a:r>
              <a:rPr sz="1400" u="none" dirty="0">
                <a:latin typeface="Calibri"/>
                <a:cs typeface="Calibri"/>
              </a:rPr>
              <a:t>like</a:t>
            </a:r>
            <a:r>
              <a:rPr sz="1400" u="none" spc="-30" dirty="0">
                <a:latin typeface="Calibri"/>
                <a:cs typeface="Calibri"/>
              </a:rPr>
              <a:t> </a:t>
            </a:r>
            <a:r>
              <a:rPr sz="1400" u="none" dirty="0">
                <a:latin typeface="Calibri"/>
                <a:cs typeface="Calibri"/>
              </a:rPr>
              <a:t>to</a:t>
            </a:r>
            <a:r>
              <a:rPr sz="1400" u="none" spc="-35" dirty="0">
                <a:latin typeface="Calibri"/>
                <a:cs typeface="Calibri"/>
              </a:rPr>
              <a:t> </a:t>
            </a:r>
            <a:r>
              <a:rPr sz="1400" u="none" spc="-10" dirty="0">
                <a:latin typeface="Calibri"/>
                <a:cs typeface="Calibri"/>
              </a:rPr>
              <a:t>edit.</a:t>
            </a:r>
            <a:endParaRPr sz="1400">
              <a:latin typeface="Calibri"/>
              <a:cs typeface="Calibri"/>
            </a:endParaRPr>
          </a:p>
          <a:p>
            <a:pPr algn="ctr">
              <a:lnSpc>
                <a:spcPct val="100000"/>
              </a:lnSpc>
              <a:spcBef>
                <a:spcPts val="1680"/>
              </a:spcBef>
            </a:pPr>
            <a:r>
              <a:rPr sz="1400" dirty="0">
                <a:latin typeface="Calibri"/>
                <a:cs typeface="Calibri"/>
              </a:rPr>
              <a:t>When</a:t>
            </a:r>
            <a:r>
              <a:rPr sz="1400" spc="-40" dirty="0">
                <a:latin typeface="Calibri"/>
                <a:cs typeface="Calibri"/>
              </a:rPr>
              <a:t> </a:t>
            </a:r>
            <a:r>
              <a:rPr sz="1400" dirty="0">
                <a:latin typeface="Calibri"/>
                <a:cs typeface="Calibri"/>
              </a:rPr>
              <a:t>finished,</a:t>
            </a:r>
            <a:r>
              <a:rPr sz="1400" spc="-30" dirty="0">
                <a:latin typeface="Calibri"/>
                <a:cs typeface="Calibri"/>
              </a:rPr>
              <a:t> </a:t>
            </a:r>
            <a:r>
              <a:rPr sz="1400" dirty="0">
                <a:latin typeface="Calibri"/>
                <a:cs typeface="Calibri"/>
              </a:rPr>
              <a:t>click</a:t>
            </a:r>
            <a:r>
              <a:rPr sz="1400" spc="-45" dirty="0">
                <a:latin typeface="Calibri"/>
                <a:cs typeface="Calibri"/>
              </a:rPr>
              <a:t> </a:t>
            </a:r>
            <a:r>
              <a:rPr sz="1400" dirty="0">
                <a:latin typeface="Calibri"/>
                <a:cs typeface="Calibri"/>
              </a:rPr>
              <a:t>the</a:t>
            </a:r>
            <a:r>
              <a:rPr sz="1400" spc="-40" dirty="0">
                <a:latin typeface="Calibri"/>
                <a:cs typeface="Calibri"/>
              </a:rPr>
              <a:t> </a:t>
            </a:r>
            <a:r>
              <a:rPr sz="1400" dirty="0">
                <a:latin typeface="Calibri"/>
                <a:cs typeface="Calibri"/>
              </a:rPr>
              <a:t>“Offering”</a:t>
            </a:r>
            <a:r>
              <a:rPr sz="1400" spc="-60" dirty="0">
                <a:latin typeface="Calibri"/>
                <a:cs typeface="Calibri"/>
              </a:rPr>
              <a:t> </a:t>
            </a:r>
            <a:r>
              <a:rPr sz="1400" dirty="0">
                <a:latin typeface="Calibri"/>
                <a:cs typeface="Calibri"/>
              </a:rPr>
              <a:t>button</a:t>
            </a:r>
            <a:r>
              <a:rPr sz="1400" spc="-15"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load</a:t>
            </a:r>
            <a:r>
              <a:rPr sz="1400" spc="-55" dirty="0">
                <a:latin typeface="Calibri"/>
                <a:cs typeface="Calibri"/>
              </a:rPr>
              <a:t> </a:t>
            </a:r>
            <a:r>
              <a:rPr sz="1400" dirty="0">
                <a:latin typeface="Calibri"/>
                <a:cs typeface="Calibri"/>
              </a:rPr>
              <a:t>the</a:t>
            </a:r>
            <a:r>
              <a:rPr sz="1400" spc="-40" dirty="0">
                <a:latin typeface="Calibri"/>
                <a:cs typeface="Calibri"/>
              </a:rPr>
              <a:t> </a:t>
            </a:r>
            <a:r>
              <a:rPr sz="1400" spc="-10" dirty="0">
                <a:latin typeface="Calibri"/>
                <a:cs typeface="Calibri"/>
              </a:rPr>
              <a:t>course.</a:t>
            </a:r>
            <a:endParaRPr sz="1400">
              <a:latin typeface="Calibri"/>
              <a:cs typeface="Calibri"/>
            </a:endParaRPr>
          </a:p>
        </p:txBody>
      </p:sp>
      <p:sp>
        <p:nvSpPr>
          <p:cNvPr id="8" name="object 8"/>
          <p:cNvSpPr txBox="1"/>
          <p:nvPr/>
        </p:nvSpPr>
        <p:spPr>
          <a:xfrm>
            <a:off x="503043" y="5156598"/>
            <a:ext cx="8138159" cy="453390"/>
          </a:xfrm>
          <a:prstGeom prst="rect">
            <a:avLst/>
          </a:prstGeom>
        </p:spPr>
        <p:txBody>
          <a:bodyPr vert="horz" wrap="square" lIns="0" tIns="12700" rIns="0" bIns="0" rtlCol="0">
            <a:spAutoFit/>
          </a:bodyPr>
          <a:lstStyle/>
          <a:p>
            <a:pPr marL="1100455" marR="5080" indent="-1088390">
              <a:lnSpc>
                <a:spcPct val="100000"/>
              </a:lnSpc>
              <a:spcBef>
                <a:spcPts val="100"/>
              </a:spcBef>
            </a:pPr>
            <a:r>
              <a:rPr sz="1400" b="1" dirty="0">
                <a:latin typeface="Calibri"/>
                <a:cs typeface="Calibri"/>
              </a:rPr>
              <a:t>Note:</a:t>
            </a:r>
            <a:r>
              <a:rPr sz="1400" b="1" spc="-60" dirty="0">
                <a:latin typeface="Calibri"/>
                <a:cs typeface="Calibri"/>
              </a:rPr>
              <a:t> </a:t>
            </a:r>
            <a:r>
              <a:rPr sz="1400" dirty="0">
                <a:latin typeface="Calibri"/>
                <a:cs typeface="Calibri"/>
              </a:rPr>
              <a:t>For</a:t>
            </a:r>
            <a:r>
              <a:rPr sz="1400" spc="-40" dirty="0">
                <a:latin typeface="Calibri"/>
                <a:cs typeface="Calibri"/>
              </a:rPr>
              <a:t> </a:t>
            </a:r>
            <a:r>
              <a:rPr sz="1400" dirty="0">
                <a:latin typeface="Calibri"/>
                <a:cs typeface="Calibri"/>
              </a:rPr>
              <a:t>course</a:t>
            </a:r>
            <a:r>
              <a:rPr sz="1400" spc="-35" dirty="0">
                <a:latin typeface="Calibri"/>
                <a:cs typeface="Calibri"/>
              </a:rPr>
              <a:t> </a:t>
            </a:r>
            <a:r>
              <a:rPr sz="1400" spc="-10" dirty="0">
                <a:latin typeface="Calibri"/>
                <a:cs typeface="Calibri"/>
              </a:rPr>
              <a:t>prefixes</a:t>
            </a:r>
            <a:r>
              <a:rPr sz="1400" spc="-30" dirty="0">
                <a:latin typeface="Calibri"/>
                <a:cs typeface="Calibri"/>
              </a:rPr>
              <a:t> </a:t>
            </a:r>
            <a:r>
              <a:rPr sz="1400" dirty="0">
                <a:latin typeface="Calibri"/>
                <a:cs typeface="Calibri"/>
              </a:rPr>
              <a:t>with</a:t>
            </a:r>
            <a:r>
              <a:rPr sz="1400" spc="-25" dirty="0">
                <a:latin typeface="Calibri"/>
                <a:cs typeface="Calibri"/>
              </a:rPr>
              <a:t> </a:t>
            </a:r>
            <a:r>
              <a:rPr sz="1400" dirty="0">
                <a:latin typeface="Calibri"/>
                <a:cs typeface="Calibri"/>
              </a:rPr>
              <a:t>only</a:t>
            </a:r>
            <a:r>
              <a:rPr sz="1400" spc="-30" dirty="0">
                <a:latin typeface="Calibri"/>
                <a:cs typeface="Calibri"/>
              </a:rPr>
              <a:t> </a:t>
            </a:r>
            <a:r>
              <a:rPr sz="1400" dirty="0">
                <a:latin typeface="Calibri"/>
                <a:cs typeface="Calibri"/>
              </a:rPr>
              <a:t>two</a:t>
            </a:r>
            <a:r>
              <a:rPr sz="1400" spc="-40" dirty="0">
                <a:latin typeface="Calibri"/>
                <a:cs typeface="Calibri"/>
              </a:rPr>
              <a:t> </a:t>
            </a:r>
            <a:r>
              <a:rPr sz="1400" spc="-10" dirty="0">
                <a:latin typeface="Calibri"/>
                <a:cs typeface="Calibri"/>
              </a:rPr>
              <a:t>characters</a:t>
            </a:r>
            <a:r>
              <a:rPr sz="1400" spc="-15" dirty="0">
                <a:latin typeface="Calibri"/>
                <a:cs typeface="Calibri"/>
              </a:rPr>
              <a:t> </a:t>
            </a:r>
            <a:r>
              <a:rPr sz="1400" dirty="0">
                <a:latin typeface="Calibri"/>
                <a:cs typeface="Calibri"/>
              </a:rPr>
              <a:t>(ex.</a:t>
            </a:r>
            <a:r>
              <a:rPr sz="1400" spc="-25" dirty="0">
                <a:latin typeface="Calibri"/>
                <a:cs typeface="Calibri"/>
              </a:rPr>
              <a:t> </a:t>
            </a:r>
            <a:r>
              <a:rPr sz="1400" dirty="0">
                <a:latin typeface="Calibri"/>
                <a:cs typeface="Calibri"/>
              </a:rPr>
              <a:t>"FR"</a:t>
            </a:r>
            <a:r>
              <a:rPr sz="1400" spc="-50" dirty="0">
                <a:latin typeface="Calibri"/>
                <a:cs typeface="Calibri"/>
              </a:rPr>
              <a:t> </a:t>
            </a:r>
            <a:r>
              <a:rPr sz="1400" dirty="0">
                <a:latin typeface="Calibri"/>
                <a:cs typeface="Calibri"/>
              </a:rPr>
              <a:t>or</a:t>
            </a:r>
            <a:r>
              <a:rPr sz="1400" spc="-30" dirty="0">
                <a:latin typeface="Calibri"/>
                <a:cs typeface="Calibri"/>
              </a:rPr>
              <a:t> </a:t>
            </a:r>
            <a:r>
              <a:rPr sz="1400" dirty="0">
                <a:latin typeface="Calibri"/>
                <a:cs typeface="Calibri"/>
              </a:rPr>
              <a:t>"CE"),</a:t>
            </a:r>
            <a:r>
              <a:rPr sz="1400" spc="-25" dirty="0">
                <a:latin typeface="Calibri"/>
                <a:cs typeface="Calibri"/>
              </a:rPr>
              <a:t> </a:t>
            </a:r>
            <a:r>
              <a:rPr sz="1400" dirty="0">
                <a:latin typeface="Calibri"/>
                <a:cs typeface="Calibri"/>
              </a:rPr>
              <a:t>you</a:t>
            </a:r>
            <a:r>
              <a:rPr sz="1400" spc="-45" dirty="0">
                <a:latin typeface="Calibri"/>
                <a:cs typeface="Calibri"/>
              </a:rPr>
              <a:t> </a:t>
            </a:r>
            <a:r>
              <a:rPr sz="1400" dirty="0">
                <a:latin typeface="Calibri"/>
                <a:cs typeface="Calibri"/>
              </a:rPr>
              <a:t>will</a:t>
            </a:r>
            <a:r>
              <a:rPr sz="1400" spc="-30" dirty="0">
                <a:latin typeface="Calibri"/>
                <a:cs typeface="Calibri"/>
              </a:rPr>
              <a:t> </a:t>
            </a:r>
            <a:r>
              <a:rPr sz="1400" dirty="0">
                <a:latin typeface="Calibri"/>
                <a:cs typeface="Calibri"/>
              </a:rPr>
              <a:t>need</a:t>
            </a:r>
            <a:r>
              <a:rPr sz="1400" spc="-15" dirty="0">
                <a:latin typeface="Calibri"/>
                <a:cs typeface="Calibri"/>
              </a:rPr>
              <a:t> </a:t>
            </a:r>
            <a:r>
              <a:rPr sz="1400" dirty="0">
                <a:latin typeface="Calibri"/>
                <a:cs typeface="Calibri"/>
              </a:rPr>
              <a:t>to</a:t>
            </a:r>
            <a:r>
              <a:rPr sz="1400" spc="-30" dirty="0">
                <a:latin typeface="Calibri"/>
                <a:cs typeface="Calibri"/>
              </a:rPr>
              <a:t> </a:t>
            </a:r>
            <a:r>
              <a:rPr sz="1400" spc="-10" dirty="0">
                <a:latin typeface="Calibri"/>
                <a:cs typeface="Calibri"/>
              </a:rPr>
              <a:t>double-</a:t>
            </a:r>
            <a:r>
              <a:rPr sz="1400" dirty="0">
                <a:latin typeface="Calibri"/>
                <a:cs typeface="Calibri"/>
              </a:rPr>
              <a:t>space</a:t>
            </a:r>
            <a:r>
              <a:rPr sz="1400" spc="-25" dirty="0">
                <a:latin typeface="Calibri"/>
                <a:cs typeface="Calibri"/>
              </a:rPr>
              <a:t> </a:t>
            </a:r>
            <a:r>
              <a:rPr sz="1400" spc="-10" dirty="0">
                <a:latin typeface="Calibri"/>
                <a:cs typeface="Calibri"/>
              </a:rPr>
              <a:t>between</a:t>
            </a:r>
            <a:r>
              <a:rPr sz="1400" spc="-15" dirty="0">
                <a:latin typeface="Calibri"/>
                <a:cs typeface="Calibri"/>
              </a:rPr>
              <a:t> </a:t>
            </a:r>
            <a:r>
              <a:rPr sz="1400" spc="-25" dirty="0">
                <a:latin typeface="Calibri"/>
                <a:cs typeface="Calibri"/>
              </a:rPr>
              <a:t>the </a:t>
            </a:r>
            <a:r>
              <a:rPr sz="1400" dirty="0">
                <a:latin typeface="Calibri"/>
                <a:cs typeface="Calibri"/>
              </a:rPr>
              <a:t>prefix</a:t>
            </a:r>
            <a:r>
              <a:rPr sz="1400" spc="-35" dirty="0">
                <a:latin typeface="Calibri"/>
                <a:cs typeface="Calibri"/>
              </a:rPr>
              <a:t> </a:t>
            </a:r>
            <a:r>
              <a:rPr sz="1400" dirty="0">
                <a:latin typeface="Calibri"/>
                <a:cs typeface="Calibri"/>
              </a:rPr>
              <a:t>and</a:t>
            </a:r>
            <a:r>
              <a:rPr sz="1400" spc="-15"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course</a:t>
            </a:r>
            <a:r>
              <a:rPr sz="1400" spc="-35" dirty="0">
                <a:latin typeface="Calibri"/>
                <a:cs typeface="Calibri"/>
              </a:rPr>
              <a:t> </a:t>
            </a:r>
            <a:r>
              <a:rPr sz="1400" spc="-20" dirty="0">
                <a:latin typeface="Calibri"/>
                <a:cs typeface="Calibri"/>
              </a:rPr>
              <a:t>number.</a:t>
            </a:r>
            <a:r>
              <a:rPr sz="1400" spc="-30" dirty="0">
                <a:latin typeface="Calibri"/>
                <a:cs typeface="Calibri"/>
              </a:rPr>
              <a:t> </a:t>
            </a:r>
            <a:r>
              <a:rPr sz="1400" dirty="0">
                <a:latin typeface="Calibri"/>
                <a:cs typeface="Calibri"/>
              </a:rPr>
              <a:t>For</a:t>
            </a:r>
            <a:r>
              <a:rPr sz="1400" spc="-40" dirty="0">
                <a:latin typeface="Calibri"/>
                <a:cs typeface="Calibri"/>
              </a:rPr>
              <a:t> </a:t>
            </a:r>
            <a:r>
              <a:rPr sz="1400" spc="-10" dirty="0">
                <a:latin typeface="Calibri"/>
                <a:cs typeface="Calibri"/>
              </a:rPr>
              <a:t>example, </a:t>
            </a:r>
            <a:r>
              <a:rPr sz="1400" dirty="0">
                <a:latin typeface="Calibri"/>
                <a:cs typeface="Calibri"/>
              </a:rPr>
              <a:t>FR</a:t>
            </a:r>
            <a:r>
              <a:rPr sz="1400" spc="-50" dirty="0">
                <a:latin typeface="Calibri"/>
                <a:cs typeface="Calibri"/>
              </a:rPr>
              <a:t> </a:t>
            </a:r>
            <a:r>
              <a:rPr sz="1400" dirty="0">
                <a:latin typeface="Calibri"/>
                <a:cs typeface="Calibri"/>
              </a:rPr>
              <a:t>101</a:t>
            </a:r>
            <a:r>
              <a:rPr sz="1400" spc="-25" dirty="0">
                <a:latin typeface="Calibri"/>
                <a:cs typeface="Calibri"/>
              </a:rPr>
              <a:t> </a:t>
            </a:r>
            <a:r>
              <a:rPr sz="1400" dirty="0">
                <a:latin typeface="Calibri"/>
                <a:cs typeface="Calibri"/>
              </a:rPr>
              <a:t>would</a:t>
            </a:r>
            <a:r>
              <a:rPr sz="1400" spc="-40"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entered</a:t>
            </a:r>
            <a:r>
              <a:rPr sz="1400" spc="-20" dirty="0">
                <a:latin typeface="Calibri"/>
                <a:cs typeface="Calibri"/>
              </a:rPr>
              <a:t> </a:t>
            </a:r>
            <a:r>
              <a:rPr sz="1400" dirty="0">
                <a:latin typeface="Calibri"/>
                <a:cs typeface="Calibri"/>
              </a:rPr>
              <a:t>as</a:t>
            </a:r>
            <a:r>
              <a:rPr sz="1400" spc="-30" dirty="0">
                <a:latin typeface="Calibri"/>
                <a:cs typeface="Calibri"/>
              </a:rPr>
              <a:t> </a:t>
            </a:r>
            <a:r>
              <a:rPr sz="1400" dirty="0">
                <a:latin typeface="Calibri"/>
                <a:cs typeface="Calibri"/>
              </a:rPr>
              <a:t>"FR</a:t>
            </a:r>
            <a:r>
              <a:rPr sz="1400" spc="245" dirty="0">
                <a:latin typeface="Calibri"/>
                <a:cs typeface="Calibri"/>
              </a:rPr>
              <a:t> </a:t>
            </a:r>
            <a:r>
              <a:rPr sz="1400" spc="-10" dirty="0">
                <a:latin typeface="Calibri"/>
                <a:cs typeface="Calibri"/>
              </a:rPr>
              <a:t>101".</a:t>
            </a:r>
            <a:endParaRPr sz="1400">
              <a:latin typeface="Calibri"/>
              <a:cs typeface="Calibri"/>
            </a:endParaRPr>
          </a:p>
        </p:txBody>
      </p:sp>
      <p:pic>
        <p:nvPicPr>
          <p:cNvPr id="10" name="Picture 9">
            <a:extLst>
              <a:ext uri="{FF2B5EF4-FFF2-40B4-BE49-F238E27FC236}">
                <a16:creationId xmlns:a16="http://schemas.microsoft.com/office/drawing/2014/main" id="{2BC07FA3-75D1-6073-8541-C6E956EF2AFC}"/>
              </a:ext>
            </a:extLst>
          </p:cNvPr>
          <p:cNvPicPr>
            <a:picLocks noChangeAspect="1"/>
          </p:cNvPicPr>
          <p:nvPr/>
        </p:nvPicPr>
        <p:blipFill>
          <a:blip r:embed="rId2"/>
          <a:stretch>
            <a:fillRect/>
          </a:stretch>
        </p:blipFill>
        <p:spPr>
          <a:xfrm>
            <a:off x="881956" y="2181738"/>
            <a:ext cx="7380087" cy="2603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9873" y="817646"/>
            <a:ext cx="7491730" cy="666115"/>
          </a:xfrm>
          <a:prstGeom prst="rect">
            <a:avLst/>
          </a:prstGeom>
        </p:spPr>
        <p:txBody>
          <a:bodyPr vert="horz" wrap="square" lIns="0" tIns="13335" rIns="0" bIns="0" rtlCol="0">
            <a:spAutoFit/>
          </a:bodyPr>
          <a:lstStyle/>
          <a:p>
            <a:pPr algn="ctr">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3</a:t>
            </a:r>
            <a:r>
              <a:rPr sz="1400" b="1" u="none" dirty="0">
                <a:latin typeface="Calibri"/>
                <a:cs typeface="Calibri"/>
              </a:rPr>
              <a:t>:</a:t>
            </a:r>
            <a:r>
              <a:rPr sz="1400" b="1" u="none" spc="-30" dirty="0">
                <a:latin typeface="Calibri"/>
                <a:cs typeface="Calibri"/>
              </a:rPr>
              <a:t> </a:t>
            </a:r>
            <a:r>
              <a:rPr sz="1400" u="none" dirty="0">
                <a:latin typeface="Calibri"/>
                <a:cs typeface="Calibri"/>
              </a:rPr>
              <a:t>Highlight</a:t>
            </a:r>
            <a:r>
              <a:rPr sz="1400" u="none" spc="-20"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section</a:t>
            </a:r>
            <a:r>
              <a:rPr sz="1400" u="none" spc="-35" dirty="0">
                <a:latin typeface="Calibri"/>
                <a:cs typeface="Calibri"/>
              </a:rPr>
              <a:t> </a:t>
            </a:r>
            <a:r>
              <a:rPr sz="1400" u="none" dirty="0">
                <a:latin typeface="Calibri"/>
                <a:cs typeface="Calibri"/>
              </a:rPr>
              <a:t>by</a:t>
            </a:r>
            <a:r>
              <a:rPr sz="1400" u="none" spc="-25" dirty="0">
                <a:latin typeface="Calibri"/>
                <a:cs typeface="Calibri"/>
              </a:rPr>
              <a:t> </a:t>
            </a:r>
            <a:r>
              <a:rPr sz="1400" u="none" dirty="0">
                <a:latin typeface="Calibri"/>
                <a:cs typeface="Calibri"/>
              </a:rPr>
              <a:t>clicking</a:t>
            </a:r>
            <a:r>
              <a:rPr sz="1400" u="none" spc="-25" dirty="0">
                <a:latin typeface="Calibri"/>
                <a:cs typeface="Calibri"/>
              </a:rPr>
              <a:t> </a:t>
            </a:r>
            <a:r>
              <a:rPr sz="1400" u="none" spc="-10" dirty="0">
                <a:latin typeface="Calibri"/>
                <a:cs typeface="Calibri"/>
              </a:rPr>
              <a:t>anywhere</a:t>
            </a:r>
            <a:r>
              <a:rPr sz="1400" u="none" spc="-20" dirty="0">
                <a:latin typeface="Calibri"/>
                <a:cs typeface="Calibri"/>
              </a:rPr>
              <a:t> </a:t>
            </a:r>
            <a:r>
              <a:rPr sz="1400" u="none" dirty="0">
                <a:latin typeface="Calibri"/>
                <a:cs typeface="Calibri"/>
              </a:rPr>
              <a:t>on</a:t>
            </a:r>
            <a:r>
              <a:rPr sz="1400" u="none" spc="-45" dirty="0">
                <a:latin typeface="Calibri"/>
                <a:cs typeface="Calibri"/>
              </a:rPr>
              <a:t> </a:t>
            </a:r>
            <a:r>
              <a:rPr sz="1400" u="none" dirty="0">
                <a:latin typeface="Calibri"/>
                <a:cs typeface="Calibri"/>
              </a:rPr>
              <a:t>its</a:t>
            </a:r>
            <a:r>
              <a:rPr sz="1400" u="none" spc="-35" dirty="0">
                <a:latin typeface="Calibri"/>
                <a:cs typeface="Calibri"/>
              </a:rPr>
              <a:t> </a:t>
            </a:r>
            <a:r>
              <a:rPr sz="1400" u="none" dirty="0">
                <a:latin typeface="Calibri"/>
                <a:cs typeface="Calibri"/>
              </a:rPr>
              <a:t>line</a:t>
            </a:r>
            <a:r>
              <a:rPr sz="1400" u="none" spc="-25" dirty="0">
                <a:latin typeface="Calibri"/>
                <a:cs typeface="Calibri"/>
              </a:rPr>
              <a:t> </a:t>
            </a:r>
            <a:r>
              <a:rPr sz="1400" u="none" dirty="0">
                <a:latin typeface="Calibri"/>
                <a:cs typeface="Calibri"/>
              </a:rPr>
              <a:t>and</a:t>
            </a:r>
            <a:r>
              <a:rPr sz="1400" u="none" spc="-25" dirty="0">
                <a:latin typeface="Calibri"/>
                <a:cs typeface="Calibri"/>
              </a:rPr>
              <a:t> </a:t>
            </a:r>
            <a:r>
              <a:rPr sz="1400" u="none" dirty="0">
                <a:latin typeface="Calibri"/>
                <a:cs typeface="Calibri"/>
              </a:rPr>
              <a:t>then</a:t>
            </a:r>
            <a:r>
              <a:rPr sz="1400" u="none" spc="-20" dirty="0">
                <a:latin typeface="Calibri"/>
                <a:cs typeface="Calibri"/>
              </a:rPr>
              <a:t> </a:t>
            </a:r>
            <a:r>
              <a:rPr sz="1400" u="none" dirty="0">
                <a:latin typeface="Calibri"/>
                <a:cs typeface="Calibri"/>
              </a:rPr>
              <a:t>click</a:t>
            </a:r>
            <a:r>
              <a:rPr sz="1400" u="none" spc="-45" dirty="0">
                <a:latin typeface="Calibri"/>
                <a:cs typeface="Calibri"/>
              </a:rPr>
              <a:t> </a:t>
            </a:r>
            <a:r>
              <a:rPr sz="1400" u="none" dirty="0">
                <a:latin typeface="Calibri"/>
                <a:cs typeface="Calibri"/>
              </a:rPr>
              <a:t>“Edit</a:t>
            </a:r>
            <a:r>
              <a:rPr sz="1400" u="none" spc="-15" dirty="0">
                <a:latin typeface="Calibri"/>
                <a:cs typeface="Calibri"/>
              </a:rPr>
              <a:t> </a:t>
            </a:r>
            <a:r>
              <a:rPr sz="1400" u="none" spc="-10" dirty="0">
                <a:latin typeface="Calibri"/>
                <a:cs typeface="Calibri"/>
              </a:rPr>
              <a:t>Event</a:t>
            </a:r>
            <a:r>
              <a:rPr sz="1400" u="none" spc="-25" dirty="0">
                <a:latin typeface="Calibri"/>
                <a:cs typeface="Calibri"/>
              </a:rPr>
              <a:t> </a:t>
            </a:r>
            <a:r>
              <a:rPr sz="1400" u="none" spc="-10" dirty="0">
                <a:latin typeface="Calibri"/>
                <a:cs typeface="Calibri"/>
              </a:rPr>
              <a:t>Package/Events”.</a:t>
            </a:r>
            <a:endParaRPr sz="1400">
              <a:latin typeface="Calibri"/>
              <a:cs typeface="Calibri"/>
            </a:endParaRPr>
          </a:p>
          <a:p>
            <a:pPr marL="635" algn="ctr">
              <a:lnSpc>
                <a:spcPct val="100000"/>
              </a:lnSpc>
              <a:spcBef>
                <a:spcPts val="1675"/>
              </a:spcBef>
            </a:pPr>
            <a:r>
              <a:rPr sz="1400" dirty="0">
                <a:latin typeface="Calibri"/>
                <a:cs typeface="Calibri"/>
              </a:rPr>
              <a:t>This</a:t>
            </a:r>
            <a:r>
              <a:rPr sz="1400" spc="-15" dirty="0">
                <a:latin typeface="Calibri"/>
                <a:cs typeface="Calibri"/>
              </a:rPr>
              <a:t> </a:t>
            </a:r>
            <a:r>
              <a:rPr sz="1400" dirty="0">
                <a:latin typeface="Calibri"/>
                <a:cs typeface="Calibri"/>
              </a:rPr>
              <a:t>will</a:t>
            </a:r>
            <a:r>
              <a:rPr sz="1400" spc="-40" dirty="0">
                <a:latin typeface="Calibri"/>
                <a:cs typeface="Calibri"/>
              </a:rPr>
              <a:t> </a:t>
            </a:r>
            <a:r>
              <a:rPr sz="1400" spc="-10" dirty="0">
                <a:latin typeface="Calibri"/>
                <a:cs typeface="Calibri"/>
              </a:rPr>
              <a:t>take</a:t>
            </a:r>
            <a:r>
              <a:rPr sz="1400" spc="-25" dirty="0">
                <a:latin typeface="Calibri"/>
                <a:cs typeface="Calibri"/>
              </a:rPr>
              <a:t> </a:t>
            </a:r>
            <a:r>
              <a:rPr sz="1400" dirty="0">
                <a:latin typeface="Calibri"/>
                <a:cs typeface="Calibri"/>
              </a:rPr>
              <a:t>you</a:t>
            </a:r>
            <a:r>
              <a:rPr sz="1400" spc="-35"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Screen</a:t>
            </a:r>
            <a:r>
              <a:rPr sz="1400" spc="-25" dirty="0">
                <a:latin typeface="Calibri"/>
                <a:cs typeface="Calibri"/>
              </a:rPr>
              <a:t> </a:t>
            </a:r>
            <a:r>
              <a:rPr sz="1400" dirty="0">
                <a:latin typeface="Calibri"/>
                <a:cs typeface="Calibri"/>
              </a:rPr>
              <a:t>2</a:t>
            </a:r>
            <a:r>
              <a:rPr sz="1400" spc="-30" dirty="0">
                <a:latin typeface="Calibri"/>
                <a:cs typeface="Calibri"/>
              </a:rPr>
              <a:t> </a:t>
            </a:r>
            <a:r>
              <a:rPr sz="1400" dirty="0">
                <a:latin typeface="Calibri"/>
                <a:cs typeface="Calibri"/>
              </a:rPr>
              <a:t>of</a:t>
            </a:r>
            <a:r>
              <a:rPr sz="1400" spc="-40" dirty="0">
                <a:latin typeface="Calibri"/>
                <a:cs typeface="Calibri"/>
              </a:rPr>
              <a:t> </a:t>
            </a:r>
            <a:r>
              <a:rPr sz="1400" spc="-10" dirty="0">
                <a:latin typeface="Calibri"/>
                <a:cs typeface="Calibri"/>
              </a:rPr>
              <a:t>ZEVPLAN.</a:t>
            </a:r>
            <a:endParaRPr sz="1400">
              <a:latin typeface="Calibri"/>
              <a:cs typeface="Calibri"/>
            </a:endParaRPr>
          </a:p>
        </p:txBody>
      </p:sp>
      <p:pic>
        <p:nvPicPr>
          <p:cNvPr id="9" name="Picture 8">
            <a:extLst>
              <a:ext uri="{FF2B5EF4-FFF2-40B4-BE49-F238E27FC236}">
                <a16:creationId xmlns:a16="http://schemas.microsoft.com/office/drawing/2014/main" id="{1B0B07B8-A2AB-4AFF-5137-227C5B5351AC}"/>
              </a:ext>
            </a:extLst>
          </p:cNvPr>
          <p:cNvPicPr>
            <a:picLocks noChangeAspect="1"/>
          </p:cNvPicPr>
          <p:nvPr/>
        </p:nvPicPr>
        <p:blipFill>
          <a:blip r:embed="rId2"/>
          <a:stretch>
            <a:fillRect/>
          </a:stretch>
        </p:blipFill>
        <p:spPr>
          <a:xfrm>
            <a:off x="1067206" y="1752600"/>
            <a:ext cx="6897063" cy="38676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Arrow Connector 10">
            <a:extLst>
              <a:ext uri="{FF2B5EF4-FFF2-40B4-BE49-F238E27FC236}">
                <a16:creationId xmlns:a16="http://schemas.microsoft.com/office/drawing/2014/main" id="{A6E090D9-D9FE-2CB3-12A0-7FF91FFCB0EE}"/>
              </a:ext>
            </a:extLst>
          </p:cNvPr>
          <p:cNvCxnSpPr/>
          <p:nvPr/>
        </p:nvCxnSpPr>
        <p:spPr>
          <a:xfrm flipH="1">
            <a:off x="2895600" y="2590800"/>
            <a:ext cx="381000" cy="5334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3735" y="205818"/>
            <a:ext cx="8079105" cy="1520190"/>
          </a:xfrm>
          <a:prstGeom prst="rect">
            <a:avLst/>
          </a:prstGeom>
        </p:spPr>
        <p:txBody>
          <a:bodyPr vert="horz" wrap="square" lIns="0" tIns="12700" rIns="0" bIns="0" rtlCol="0">
            <a:spAutoFit/>
          </a:bodyPr>
          <a:lstStyle/>
          <a:p>
            <a:pPr marL="274320" marR="267335" algn="ctr">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4</a:t>
            </a:r>
            <a:r>
              <a:rPr sz="1400" b="1" u="none" dirty="0">
                <a:latin typeface="Calibri"/>
                <a:cs typeface="Calibri"/>
              </a:rPr>
              <a:t>:</a:t>
            </a:r>
            <a:r>
              <a:rPr sz="1400" b="1" u="none" spc="-30" dirty="0">
                <a:latin typeface="Calibri"/>
                <a:cs typeface="Calibri"/>
              </a:rPr>
              <a:t> </a:t>
            </a:r>
            <a:r>
              <a:rPr sz="1400" u="none" dirty="0">
                <a:latin typeface="Calibri"/>
                <a:cs typeface="Calibri"/>
              </a:rPr>
              <a:t>On</a:t>
            </a:r>
            <a:r>
              <a:rPr sz="1400" u="none" spc="-30" dirty="0">
                <a:latin typeface="Calibri"/>
                <a:cs typeface="Calibri"/>
              </a:rPr>
              <a:t> </a:t>
            </a:r>
            <a:r>
              <a:rPr sz="1400" u="none" dirty="0">
                <a:latin typeface="Calibri"/>
                <a:cs typeface="Calibri"/>
              </a:rPr>
              <a:t>Screen</a:t>
            </a:r>
            <a:r>
              <a:rPr sz="1400" u="none" spc="-45" dirty="0">
                <a:latin typeface="Calibri"/>
                <a:cs typeface="Calibri"/>
              </a:rPr>
              <a:t> </a:t>
            </a:r>
            <a:r>
              <a:rPr sz="1400" u="none" dirty="0">
                <a:latin typeface="Calibri"/>
                <a:cs typeface="Calibri"/>
              </a:rPr>
              <a:t>2</a:t>
            </a:r>
            <a:r>
              <a:rPr sz="1400" u="none" spc="-35" dirty="0">
                <a:latin typeface="Calibri"/>
                <a:cs typeface="Calibri"/>
              </a:rPr>
              <a:t> </a:t>
            </a:r>
            <a:r>
              <a:rPr sz="1400" u="none" dirty="0">
                <a:latin typeface="Calibri"/>
                <a:cs typeface="Calibri"/>
              </a:rPr>
              <a:t>you</a:t>
            </a:r>
            <a:r>
              <a:rPr sz="1400" u="none" spc="-45" dirty="0">
                <a:latin typeface="Calibri"/>
                <a:cs typeface="Calibri"/>
              </a:rPr>
              <a:t> </a:t>
            </a:r>
            <a:r>
              <a:rPr sz="1400" u="none" dirty="0">
                <a:latin typeface="Calibri"/>
                <a:cs typeface="Calibri"/>
              </a:rPr>
              <a:t>can</a:t>
            </a:r>
            <a:r>
              <a:rPr sz="1400" u="none" spc="-30" dirty="0">
                <a:latin typeface="Calibri"/>
                <a:cs typeface="Calibri"/>
              </a:rPr>
              <a:t> </a:t>
            </a:r>
            <a:r>
              <a:rPr sz="1400" u="none" dirty="0">
                <a:latin typeface="Calibri"/>
                <a:cs typeface="Calibri"/>
              </a:rPr>
              <a:t>edit</a:t>
            </a:r>
            <a:r>
              <a:rPr sz="1400" u="none" spc="-25" dirty="0">
                <a:latin typeface="Calibri"/>
                <a:cs typeface="Calibri"/>
              </a:rPr>
              <a:t> </a:t>
            </a:r>
            <a:r>
              <a:rPr sz="1400" u="none" dirty="0">
                <a:latin typeface="Calibri"/>
                <a:cs typeface="Calibri"/>
              </a:rPr>
              <a:t>Section</a:t>
            </a:r>
            <a:r>
              <a:rPr sz="1400" u="none" spc="-45" dirty="0">
                <a:latin typeface="Calibri"/>
                <a:cs typeface="Calibri"/>
              </a:rPr>
              <a:t> </a:t>
            </a:r>
            <a:r>
              <a:rPr sz="1400" u="none" spc="-10" dirty="0">
                <a:latin typeface="Calibri"/>
                <a:cs typeface="Calibri"/>
              </a:rPr>
              <a:t>information</a:t>
            </a:r>
            <a:r>
              <a:rPr sz="1400" u="none" spc="-45" dirty="0">
                <a:latin typeface="Calibri"/>
                <a:cs typeface="Calibri"/>
              </a:rPr>
              <a:t> </a:t>
            </a:r>
            <a:r>
              <a:rPr sz="1400" u="none" dirty="0">
                <a:latin typeface="Calibri"/>
                <a:cs typeface="Calibri"/>
              </a:rPr>
              <a:t>including</a:t>
            </a:r>
            <a:r>
              <a:rPr sz="1400" u="none" spc="-1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Location</a:t>
            </a:r>
            <a:r>
              <a:rPr sz="1400" u="none" spc="-30" dirty="0">
                <a:latin typeface="Calibri"/>
                <a:cs typeface="Calibri"/>
              </a:rPr>
              <a:t> </a:t>
            </a:r>
            <a:r>
              <a:rPr sz="1400" u="none" dirty="0">
                <a:latin typeface="Calibri"/>
                <a:cs typeface="Calibri"/>
              </a:rPr>
              <a:t>code,</a:t>
            </a:r>
            <a:r>
              <a:rPr sz="1400" u="none" spc="-40" dirty="0">
                <a:latin typeface="Calibri"/>
                <a:cs typeface="Calibri"/>
              </a:rPr>
              <a:t> </a:t>
            </a:r>
            <a:r>
              <a:rPr sz="1400" u="none" dirty="0">
                <a:latin typeface="Calibri"/>
                <a:cs typeface="Calibri"/>
              </a:rPr>
              <a:t>Subtitle</a:t>
            </a:r>
            <a:r>
              <a:rPr sz="1400" u="none" spc="-30" dirty="0">
                <a:latin typeface="Calibri"/>
                <a:cs typeface="Calibri"/>
              </a:rPr>
              <a:t> </a:t>
            </a:r>
            <a:r>
              <a:rPr sz="1400" u="none" dirty="0">
                <a:latin typeface="Calibri"/>
                <a:cs typeface="Calibri"/>
              </a:rPr>
              <a:t>(if</a:t>
            </a:r>
            <a:r>
              <a:rPr sz="1400" u="none" spc="-35" dirty="0">
                <a:latin typeface="Calibri"/>
                <a:cs typeface="Calibri"/>
              </a:rPr>
              <a:t> </a:t>
            </a:r>
            <a:r>
              <a:rPr sz="1400" u="none" spc="-10" dirty="0">
                <a:latin typeface="Calibri"/>
                <a:cs typeface="Calibri"/>
              </a:rPr>
              <a:t>applicable), </a:t>
            </a:r>
            <a:r>
              <a:rPr sz="1400" u="none" spc="-20" dirty="0">
                <a:latin typeface="Calibri"/>
                <a:cs typeface="Calibri"/>
              </a:rPr>
              <a:t>Capacity,</a:t>
            </a:r>
            <a:r>
              <a:rPr lang="en-US" sz="1400" u="none" spc="-20" dirty="0">
                <a:latin typeface="Calibri"/>
                <a:cs typeface="Calibri"/>
              </a:rPr>
              <a:t> Credit Hours (if variable credit),</a:t>
            </a:r>
            <a:r>
              <a:rPr sz="1400" u="none" dirty="0">
                <a:latin typeface="Calibri"/>
                <a:cs typeface="Calibri"/>
              </a:rPr>
              <a:t> </a:t>
            </a:r>
            <a:r>
              <a:rPr sz="1400" u="none" spc="-10" dirty="0">
                <a:latin typeface="Calibri"/>
                <a:cs typeface="Calibri"/>
              </a:rPr>
              <a:t>Waitlist,</a:t>
            </a:r>
            <a:r>
              <a:rPr sz="1400" u="none" dirty="0">
                <a:latin typeface="Calibri"/>
                <a:cs typeface="Calibri"/>
              </a:rPr>
              <a:t> or</a:t>
            </a:r>
            <a:r>
              <a:rPr sz="1400" u="none" spc="-30" dirty="0">
                <a:latin typeface="Calibri"/>
                <a:cs typeface="Calibri"/>
              </a:rPr>
              <a:t> </a:t>
            </a:r>
            <a:r>
              <a:rPr sz="1400" u="none" dirty="0">
                <a:latin typeface="Calibri"/>
                <a:cs typeface="Calibri"/>
              </a:rPr>
              <a:t>Primary</a:t>
            </a:r>
            <a:r>
              <a:rPr sz="1400" u="none" spc="-30" dirty="0">
                <a:latin typeface="Calibri"/>
                <a:cs typeface="Calibri"/>
              </a:rPr>
              <a:t> </a:t>
            </a:r>
            <a:r>
              <a:rPr sz="1400" u="none" spc="-10" dirty="0">
                <a:latin typeface="Calibri"/>
                <a:cs typeface="Calibri"/>
              </a:rPr>
              <a:t>Instructor.</a:t>
            </a:r>
            <a:endParaRPr sz="1400" dirty="0">
              <a:latin typeface="Calibri"/>
              <a:cs typeface="Calibri"/>
            </a:endParaRPr>
          </a:p>
          <a:p>
            <a:pPr marL="635" algn="ctr">
              <a:lnSpc>
                <a:spcPct val="100000"/>
              </a:lnSpc>
              <a:spcBef>
                <a:spcPts val="1685"/>
              </a:spcBef>
            </a:pPr>
            <a:r>
              <a:rPr sz="1400" dirty="0">
                <a:latin typeface="Calibri"/>
                <a:cs typeface="Calibri"/>
              </a:rPr>
              <a:t>Once</a:t>
            </a:r>
            <a:r>
              <a:rPr sz="1400" spc="-40" dirty="0">
                <a:latin typeface="Calibri"/>
                <a:cs typeface="Calibri"/>
              </a:rPr>
              <a:t> </a:t>
            </a:r>
            <a:r>
              <a:rPr sz="1400" dirty="0">
                <a:latin typeface="Calibri"/>
                <a:cs typeface="Calibri"/>
              </a:rPr>
              <a:t>finished</a:t>
            </a:r>
            <a:r>
              <a:rPr sz="1400" spc="-35" dirty="0">
                <a:latin typeface="Calibri"/>
                <a:cs typeface="Calibri"/>
              </a:rPr>
              <a:t> </a:t>
            </a:r>
            <a:r>
              <a:rPr sz="1400" dirty="0">
                <a:latin typeface="Calibri"/>
                <a:cs typeface="Calibri"/>
              </a:rPr>
              <a:t>editing</a:t>
            </a:r>
            <a:r>
              <a:rPr sz="1400" spc="-25" dirty="0">
                <a:latin typeface="Calibri"/>
                <a:cs typeface="Calibri"/>
              </a:rPr>
              <a:t> </a:t>
            </a:r>
            <a:r>
              <a:rPr sz="1400" dirty="0">
                <a:latin typeface="Calibri"/>
                <a:cs typeface="Calibri"/>
              </a:rPr>
              <a:t>on</a:t>
            </a:r>
            <a:r>
              <a:rPr sz="1400" spc="-50" dirty="0">
                <a:latin typeface="Calibri"/>
                <a:cs typeface="Calibri"/>
              </a:rPr>
              <a:t> </a:t>
            </a:r>
            <a:r>
              <a:rPr sz="1400" dirty="0">
                <a:latin typeface="Calibri"/>
                <a:cs typeface="Calibri"/>
              </a:rPr>
              <a:t>Screen</a:t>
            </a:r>
            <a:r>
              <a:rPr sz="1400" spc="-35" dirty="0">
                <a:latin typeface="Calibri"/>
                <a:cs typeface="Calibri"/>
              </a:rPr>
              <a:t> </a:t>
            </a:r>
            <a:r>
              <a:rPr sz="1400" dirty="0">
                <a:latin typeface="Calibri"/>
                <a:cs typeface="Calibri"/>
              </a:rPr>
              <a:t>2,</a:t>
            </a:r>
            <a:r>
              <a:rPr sz="1400" spc="-50" dirty="0">
                <a:latin typeface="Calibri"/>
                <a:cs typeface="Calibri"/>
              </a:rPr>
              <a:t> </a:t>
            </a:r>
            <a:r>
              <a:rPr sz="1400" dirty="0">
                <a:latin typeface="Calibri"/>
                <a:cs typeface="Calibri"/>
              </a:rPr>
              <a:t>click</a:t>
            </a:r>
            <a:r>
              <a:rPr sz="1400" spc="-45" dirty="0">
                <a:latin typeface="Calibri"/>
                <a:cs typeface="Calibri"/>
              </a:rPr>
              <a:t> </a:t>
            </a:r>
            <a:r>
              <a:rPr sz="1400" dirty="0">
                <a:latin typeface="Calibri"/>
                <a:cs typeface="Calibri"/>
              </a:rPr>
              <a:t>“Save”</a:t>
            </a:r>
            <a:r>
              <a:rPr sz="1400" spc="-40" dirty="0">
                <a:latin typeface="Calibri"/>
                <a:cs typeface="Calibri"/>
              </a:rPr>
              <a:t> </a:t>
            </a:r>
            <a:r>
              <a:rPr sz="1400" dirty="0">
                <a:latin typeface="Calibri"/>
                <a:cs typeface="Calibri"/>
              </a:rPr>
              <a:t>to</a:t>
            </a:r>
            <a:r>
              <a:rPr sz="1400" spc="-40" dirty="0">
                <a:latin typeface="Calibri"/>
                <a:cs typeface="Calibri"/>
              </a:rPr>
              <a:t> </a:t>
            </a:r>
            <a:r>
              <a:rPr sz="1400" dirty="0">
                <a:latin typeface="Calibri"/>
                <a:cs typeface="Calibri"/>
              </a:rPr>
              <a:t>return</a:t>
            </a:r>
            <a:r>
              <a:rPr sz="1400" spc="-30" dirty="0">
                <a:latin typeface="Calibri"/>
                <a:cs typeface="Calibri"/>
              </a:rPr>
              <a:t> </a:t>
            </a:r>
            <a:r>
              <a:rPr sz="1400" dirty="0">
                <a:latin typeface="Calibri"/>
                <a:cs typeface="Calibri"/>
              </a:rPr>
              <a:t>to</a:t>
            </a:r>
            <a:r>
              <a:rPr sz="1400" spc="-40" dirty="0">
                <a:latin typeface="Calibri"/>
                <a:cs typeface="Calibri"/>
              </a:rPr>
              <a:t> </a:t>
            </a:r>
            <a:r>
              <a:rPr sz="1400" dirty="0">
                <a:latin typeface="Calibri"/>
                <a:cs typeface="Calibri"/>
              </a:rPr>
              <a:t>Screen</a:t>
            </a:r>
            <a:r>
              <a:rPr sz="1400" spc="-50" dirty="0">
                <a:latin typeface="Calibri"/>
                <a:cs typeface="Calibri"/>
              </a:rPr>
              <a:t> </a:t>
            </a:r>
            <a:r>
              <a:rPr sz="1400" spc="-25" dirty="0">
                <a:latin typeface="Calibri"/>
                <a:cs typeface="Calibri"/>
              </a:rPr>
              <a:t>1.</a:t>
            </a:r>
            <a:endParaRPr sz="1400" dirty="0">
              <a:latin typeface="Calibri"/>
              <a:cs typeface="Calibri"/>
            </a:endParaRPr>
          </a:p>
          <a:p>
            <a:pPr marL="12700" marR="5080" algn="ctr">
              <a:lnSpc>
                <a:spcPct val="100000"/>
              </a:lnSpc>
              <a:spcBef>
                <a:spcPts val="1680"/>
              </a:spcBef>
            </a:pPr>
            <a:r>
              <a:rPr sz="1400" dirty="0">
                <a:latin typeface="Calibri"/>
                <a:cs typeface="Calibri"/>
              </a:rPr>
              <a:t>If</a:t>
            </a:r>
            <a:r>
              <a:rPr sz="1400" spc="-25" dirty="0">
                <a:latin typeface="Calibri"/>
                <a:cs typeface="Calibri"/>
              </a:rPr>
              <a:t> </a:t>
            </a:r>
            <a:r>
              <a:rPr sz="1400" dirty="0">
                <a:latin typeface="Calibri"/>
                <a:cs typeface="Calibri"/>
              </a:rPr>
              <a:t>you</a:t>
            </a:r>
            <a:r>
              <a:rPr sz="1400" spc="-45" dirty="0">
                <a:latin typeface="Calibri"/>
                <a:cs typeface="Calibri"/>
              </a:rPr>
              <a:t> </a:t>
            </a:r>
            <a:r>
              <a:rPr sz="1400" dirty="0">
                <a:latin typeface="Calibri"/>
                <a:cs typeface="Calibri"/>
              </a:rPr>
              <a:t>do</a:t>
            </a:r>
            <a:r>
              <a:rPr sz="1400" spc="-25" dirty="0">
                <a:latin typeface="Calibri"/>
                <a:cs typeface="Calibri"/>
              </a:rPr>
              <a:t> </a:t>
            </a:r>
            <a:r>
              <a:rPr sz="1400" dirty="0">
                <a:latin typeface="Calibri"/>
                <a:cs typeface="Calibri"/>
              </a:rPr>
              <a:t>not</a:t>
            </a:r>
            <a:r>
              <a:rPr sz="1400" spc="-15" dirty="0">
                <a:latin typeface="Calibri"/>
                <a:cs typeface="Calibri"/>
              </a:rPr>
              <a:t> </a:t>
            </a:r>
            <a:r>
              <a:rPr sz="1400" dirty="0">
                <a:latin typeface="Calibri"/>
                <a:cs typeface="Calibri"/>
              </a:rPr>
              <a:t>need</a:t>
            </a:r>
            <a:r>
              <a:rPr sz="1400" spc="-20"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edit</a:t>
            </a:r>
            <a:r>
              <a:rPr sz="1400" spc="-5" dirty="0">
                <a:latin typeface="Calibri"/>
                <a:cs typeface="Calibri"/>
              </a:rPr>
              <a:t> </a:t>
            </a:r>
            <a:r>
              <a:rPr sz="1400" dirty="0">
                <a:latin typeface="Calibri"/>
                <a:cs typeface="Calibri"/>
              </a:rPr>
              <a:t>any</a:t>
            </a:r>
            <a:r>
              <a:rPr sz="1400" spc="-15" dirty="0">
                <a:latin typeface="Calibri"/>
                <a:cs typeface="Calibri"/>
              </a:rPr>
              <a:t> </a:t>
            </a:r>
            <a:r>
              <a:rPr sz="1400" spc="-10" dirty="0">
                <a:latin typeface="Calibri"/>
                <a:cs typeface="Calibri"/>
              </a:rPr>
              <a:t>information</a:t>
            </a:r>
            <a:r>
              <a:rPr sz="1400" spc="-40" dirty="0">
                <a:latin typeface="Calibri"/>
                <a:cs typeface="Calibri"/>
              </a:rPr>
              <a:t> </a:t>
            </a:r>
            <a:r>
              <a:rPr sz="1400" dirty="0">
                <a:latin typeface="Calibri"/>
                <a:cs typeface="Calibri"/>
              </a:rPr>
              <a:t>on</a:t>
            </a:r>
            <a:r>
              <a:rPr sz="1400" spc="-35" dirty="0">
                <a:latin typeface="Calibri"/>
                <a:cs typeface="Calibri"/>
              </a:rPr>
              <a:t> </a:t>
            </a:r>
            <a:r>
              <a:rPr sz="1400" dirty="0">
                <a:latin typeface="Calibri"/>
                <a:cs typeface="Calibri"/>
              </a:rPr>
              <a:t>Screen</a:t>
            </a:r>
            <a:r>
              <a:rPr sz="1400" spc="-35" dirty="0">
                <a:latin typeface="Calibri"/>
                <a:cs typeface="Calibri"/>
              </a:rPr>
              <a:t> </a:t>
            </a:r>
            <a:r>
              <a:rPr sz="1400" dirty="0">
                <a:latin typeface="Calibri"/>
                <a:cs typeface="Calibri"/>
              </a:rPr>
              <a:t>2</a:t>
            </a:r>
            <a:r>
              <a:rPr sz="1400" spc="-20" dirty="0">
                <a:latin typeface="Calibri"/>
                <a:cs typeface="Calibri"/>
              </a:rPr>
              <a:t> </a:t>
            </a:r>
            <a:r>
              <a:rPr sz="1400" dirty="0">
                <a:latin typeface="Calibri"/>
                <a:cs typeface="Calibri"/>
              </a:rPr>
              <a:t>and</a:t>
            </a:r>
            <a:r>
              <a:rPr sz="1400" spc="-20" dirty="0">
                <a:latin typeface="Calibri"/>
                <a:cs typeface="Calibri"/>
              </a:rPr>
              <a:t> </a:t>
            </a:r>
            <a:r>
              <a:rPr sz="1400" spc="-10" dirty="0">
                <a:latin typeface="Calibri"/>
                <a:cs typeface="Calibri"/>
              </a:rPr>
              <a:t>instead</a:t>
            </a:r>
            <a:r>
              <a:rPr sz="1400" spc="-20" dirty="0">
                <a:latin typeface="Calibri"/>
                <a:cs typeface="Calibri"/>
              </a:rPr>
              <a:t> </a:t>
            </a:r>
            <a:r>
              <a:rPr sz="1400" dirty="0">
                <a:latin typeface="Calibri"/>
                <a:cs typeface="Calibri"/>
              </a:rPr>
              <a:t>need</a:t>
            </a:r>
            <a:r>
              <a:rPr sz="1400" spc="-10"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edit</a:t>
            </a:r>
            <a:r>
              <a:rPr sz="1400" spc="-5" dirty="0">
                <a:latin typeface="Calibri"/>
                <a:cs typeface="Calibri"/>
              </a:rPr>
              <a:t> </a:t>
            </a:r>
            <a:r>
              <a:rPr sz="1400" dirty="0">
                <a:latin typeface="Calibri"/>
                <a:cs typeface="Calibri"/>
              </a:rPr>
              <a:t>Screen</a:t>
            </a:r>
            <a:r>
              <a:rPr sz="1400" spc="-35" dirty="0">
                <a:latin typeface="Calibri"/>
                <a:cs typeface="Calibri"/>
              </a:rPr>
              <a:t> </a:t>
            </a:r>
            <a:r>
              <a:rPr sz="1400" dirty="0">
                <a:latin typeface="Calibri"/>
                <a:cs typeface="Calibri"/>
              </a:rPr>
              <a:t>3</a:t>
            </a:r>
            <a:r>
              <a:rPr sz="1400" spc="-25" dirty="0">
                <a:latin typeface="Calibri"/>
                <a:cs typeface="Calibri"/>
              </a:rPr>
              <a:t> </a:t>
            </a:r>
            <a:r>
              <a:rPr sz="1400" spc="-10" dirty="0">
                <a:latin typeface="Calibri"/>
                <a:cs typeface="Calibri"/>
              </a:rPr>
              <a:t>information,</a:t>
            </a:r>
            <a:r>
              <a:rPr sz="1400" spc="-30" dirty="0">
                <a:latin typeface="Calibri"/>
                <a:cs typeface="Calibri"/>
              </a:rPr>
              <a:t> </a:t>
            </a:r>
            <a:r>
              <a:rPr sz="1400" dirty="0">
                <a:latin typeface="Calibri"/>
                <a:cs typeface="Calibri"/>
              </a:rPr>
              <a:t>click</a:t>
            </a:r>
            <a:r>
              <a:rPr sz="1400" spc="-30" dirty="0">
                <a:latin typeface="Calibri"/>
                <a:cs typeface="Calibri"/>
              </a:rPr>
              <a:t> </a:t>
            </a:r>
            <a:r>
              <a:rPr sz="1400" spc="-10" dirty="0">
                <a:latin typeface="Calibri"/>
                <a:cs typeface="Calibri"/>
              </a:rPr>
              <a:t>“Edit Event”.</a:t>
            </a:r>
            <a:endParaRPr sz="1400" dirty="0">
              <a:latin typeface="Calibri"/>
              <a:cs typeface="Calibri"/>
            </a:endParaRPr>
          </a:p>
        </p:txBody>
      </p:sp>
      <p:sp>
        <p:nvSpPr>
          <p:cNvPr id="3" name="object 3"/>
          <p:cNvSpPr txBox="1"/>
          <p:nvPr/>
        </p:nvSpPr>
        <p:spPr>
          <a:xfrm>
            <a:off x="1025208" y="5281248"/>
            <a:ext cx="7093584" cy="1095172"/>
          </a:xfrm>
          <a:prstGeom prst="rect">
            <a:avLst/>
          </a:prstGeom>
        </p:spPr>
        <p:txBody>
          <a:bodyPr vert="horz" wrap="square" lIns="0" tIns="12700" rIns="0" bIns="0" rtlCol="0">
            <a:spAutoFit/>
          </a:bodyPr>
          <a:lstStyle/>
          <a:p>
            <a:pPr algn="ctr">
              <a:lnSpc>
                <a:spcPct val="100000"/>
              </a:lnSpc>
              <a:spcBef>
                <a:spcPts val="100"/>
              </a:spcBef>
            </a:pPr>
            <a:r>
              <a:rPr sz="1400" b="1" dirty="0">
                <a:latin typeface="Calibri"/>
                <a:cs typeface="Calibri"/>
              </a:rPr>
              <a:t>Note:</a:t>
            </a:r>
            <a:r>
              <a:rPr sz="1400" b="1" spc="-75" dirty="0">
                <a:latin typeface="Calibri"/>
                <a:cs typeface="Calibri"/>
              </a:rPr>
              <a:t> </a:t>
            </a:r>
            <a:r>
              <a:rPr sz="1400" dirty="0">
                <a:latin typeface="Calibri"/>
                <a:cs typeface="Calibri"/>
              </a:rPr>
              <a:t>Both</a:t>
            </a:r>
            <a:r>
              <a:rPr sz="1400" spc="-35"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Optimum</a:t>
            </a:r>
            <a:r>
              <a:rPr sz="1400" spc="-40" dirty="0">
                <a:latin typeface="Calibri"/>
                <a:cs typeface="Calibri"/>
              </a:rPr>
              <a:t> </a:t>
            </a:r>
            <a:r>
              <a:rPr sz="1400" dirty="0">
                <a:latin typeface="Calibri"/>
                <a:cs typeface="Calibri"/>
              </a:rPr>
              <a:t>and</a:t>
            </a:r>
            <a:r>
              <a:rPr sz="1400" spc="-40" dirty="0">
                <a:latin typeface="Calibri"/>
                <a:cs typeface="Calibri"/>
              </a:rPr>
              <a:t> </a:t>
            </a:r>
            <a:r>
              <a:rPr sz="1400" dirty="0">
                <a:latin typeface="Calibri"/>
                <a:cs typeface="Calibri"/>
              </a:rPr>
              <a:t>Maximum</a:t>
            </a:r>
            <a:r>
              <a:rPr sz="1400" spc="-50" dirty="0">
                <a:latin typeface="Calibri"/>
                <a:cs typeface="Calibri"/>
              </a:rPr>
              <a:t> </a:t>
            </a:r>
            <a:r>
              <a:rPr sz="1400" dirty="0">
                <a:latin typeface="Calibri"/>
                <a:cs typeface="Calibri"/>
              </a:rPr>
              <a:t>capacities</a:t>
            </a:r>
            <a:r>
              <a:rPr sz="1400" spc="-20" dirty="0">
                <a:latin typeface="Calibri"/>
                <a:cs typeface="Calibri"/>
              </a:rPr>
              <a:t> </a:t>
            </a:r>
            <a:r>
              <a:rPr sz="1400" dirty="0">
                <a:latin typeface="Calibri"/>
                <a:cs typeface="Calibri"/>
              </a:rPr>
              <a:t>must</a:t>
            </a:r>
            <a:r>
              <a:rPr sz="1400" spc="-50" dirty="0">
                <a:latin typeface="Calibri"/>
                <a:cs typeface="Calibri"/>
              </a:rPr>
              <a:t> </a:t>
            </a:r>
            <a:r>
              <a:rPr sz="1400" dirty="0">
                <a:latin typeface="Calibri"/>
                <a:cs typeface="Calibri"/>
              </a:rPr>
              <a:t>be</a:t>
            </a:r>
            <a:r>
              <a:rPr sz="1400" spc="-35" dirty="0">
                <a:latin typeface="Calibri"/>
                <a:cs typeface="Calibri"/>
              </a:rPr>
              <a:t> </a:t>
            </a:r>
            <a:r>
              <a:rPr sz="1400" dirty="0">
                <a:latin typeface="Calibri"/>
                <a:cs typeface="Calibri"/>
              </a:rPr>
              <a:t>edited</a:t>
            </a:r>
            <a:r>
              <a:rPr sz="1400" spc="-3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reflect</a:t>
            </a:r>
            <a:r>
              <a:rPr sz="1400" spc="-35"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same</a:t>
            </a:r>
            <a:r>
              <a:rPr sz="1400" spc="-50" dirty="0">
                <a:latin typeface="Calibri"/>
                <a:cs typeface="Calibri"/>
              </a:rPr>
              <a:t> </a:t>
            </a:r>
            <a:r>
              <a:rPr sz="1400" spc="-10" dirty="0">
                <a:latin typeface="Calibri"/>
                <a:cs typeface="Calibri"/>
              </a:rPr>
              <a:t>number.</a:t>
            </a:r>
            <a:endParaRPr sz="1400" dirty="0">
              <a:latin typeface="Calibri"/>
              <a:cs typeface="Calibri"/>
            </a:endParaRPr>
          </a:p>
          <a:p>
            <a:pPr algn="ctr">
              <a:lnSpc>
                <a:spcPct val="100000"/>
              </a:lnSpc>
              <a:spcBef>
                <a:spcPts val="1680"/>
              </a:spcBef>
            </a:pPr>
            <a:r>
              <a:rPr sz="1400" dirty="0">
                <a:latin typeface="Calibri"/>
                <a:cs typeface="Calibri"/>
              </a:rPr>
              <a:t>If</a:t>
            </a:r>
            <a:r>
              <a:rPr sz="1400" spc="-35" dirty="0">
                <a:latin typeface="Calibri"/>
                <a:cs typeface="Calibri"/>
              </a:rPr>
              <a:t> </a:t>
            </a:r>
            <a:r>
              <a:rPr sz="1400" dirty="0">
                <a:latin typeface="Calibri"/>
                <a:cs typeface="Calibri"/>
              </a:rPr>
              <a:t>a</a:t>
            </a:r>
            <a:r>
              <a:rPr sz="1400" spc="-35" dirty="0">
                <a:latin typeface="Calibri"/>
                <a:cs typeface="Calibri"/>
              </a:rPr>
              <a:t> </a:t>
            </a:r>
            <a:r>
              <a:rPr sz="1400" dirty="0">
                <a:latin typeface="Calibri"/>
                <a:cs typeface="Calibri"/>
              </a:rPr>
              <a:t>section's</a:t>
            </a:r>
            <a:r>
              <a:rPr sz="1400" spc="-20" dirty="0">
                <a:latin typeface="Calibri"/>
                <a:cs typeface="Calibri"/>
              </a:rPr>
              <a:t> </a:t>
            </a:r>
            <a:r>
              <a:rPr sz="1400" dirty="0">
                <a:latin typeface="Calibri"/>
                <a:cs typeface="Calibri"/>
              </a:rPr>
              <a:t>title</a:t>
            </a:r>
            <a:r>
              <a:rPr sz="1400" spc="-20" dirty="0">
                <a:latin typeface="Calibri"/>
                <a:cs typeface="Calibri"/>
              </a:rPr>
              <a:t> </a:t>
            </a:r>
            <a:r>
              <a:rPr sz="1400" dirty="0">
                <a:latin typeface="Calibri"/>
                <a:cs typeface="Calibri"/>
              </a:rPr>
              <a:t>is</a:t>
            </a:r>
            <a:r>
              <a:rPr sz="1400" spc="-30" dirty="0">
                <a:latin typeface="Calibri"/>
                <a:cs typeface="Calibri"/>
              </a:rPr>
              <a:t> </a:t>
            </a:r>
            <a:r>
              <a:rPr sz="1400" dirty="0">
                <a:latin typeface="Calibri"/>
                <a:cs typeface="Calibri"/>
              </a:rPr>
              <a:t>changed</a:t>
            </a:r>
            <a:r>
              <a:rPr sz="1400" spc="-20" dirty="0">
                <a:latin typeface="Calibri"/>
                <a:cs typeface="Calibri"/>
              </a:rPr>
              <a:t> </a:t>
            </a:r>
            <a:r>
              <a:rPr sz="1400" dirty="0">
                <a:latin typeface="Calibri"/>
                <a:cs typeface="Calibri"/>
              </a:rPr>
              <a:t>(for</a:t>
            </a:r>
            <a:r>
              <a:rPr sz="1400" spc="-40" dirty="0">
                <a:latin typeface="Calibri"/>
                <a:cs typeface="Calibri"/>
              </a:rPr>
              <a:t> </a:t>
            </a:r>
            <a:r>
              <a:rPr sz="1400" dirty="0">
                <a:latin typeface="Calibri"/>
                <a:cs typeface="Calibri"/>
              </a:rPr>
              <a:t>Subtitle</a:t>
            </a:r>
            <a:r>
              <a:rPr sz="1400" spc="-25" dirty="0">
                <a:latin typeface="Calibri"/>
                <a:cs typeface="Calibri"/>
              </a:rPr>
              <a:t> </a:t>
            </a:r>
            <a:r>
              <a:rPr sz="1400" spc="-10" dirty="0">
                <a:latin typeface="Calibri"/>
                <a:cs typeface="Calibri"/>
              </a:rPr>
              <a:t>Required</a:t>
            </a:r>
            <a:r>
              <a:rPr sz="1400" spc="-15" dirty="0">
                <a:latin typeface="Calibri"/>
                <a:cs typeface="Calibri"/>
              </a:rPr>
              <a:t> </a:t>
            </a:r>
            <a:r>
              <a:rPr sz="1400" spc="-10" dirty="0">
                <a:latin typeface="Calibri"/>
                <a:cs typeface="Calibri"/>
              </a:rPr>
              <a:t>courses),</a:t>
            </a:r>
            <a:r>
              <a:rPr sz="1400" spc="-40" dirty="0">
                <a:latin typeface="Calibri"/>
                <a:cs typeface="Calibri"/>
              </a:rPr>
              <a:t> </a:t>
            </a:r>
            <a:r>
              <a:rPr sz="1400" dirty="0">
                <a:latin typeface="Calibri"/>
                <a:cs typeface="Calibri"/>
              </a:rPr>
              <a:t>the</a:t>
            </a:r>
            <a:r>
              <a:rPr sz="1400" spc="-10" dirty="0">
                <a:latin typeface="Calibri"/>
                <a:cs typeface="Calibri"/>
              </a:rPr>
              <a:t> </a:t>
            </a:r>
            <a:r>
              <a:rPr sz="1400" dirty="0">
                <a:latin typeface="Calibri"/>
                <a:cs typeface="Calibri"/>
              </a:rPr>
              <a:t>title</a:t>
            </a:r>
            <a:r>
              <a:rPr sz="1400" spc="-25" dirty="0">
                <a:latin typeface="Calibri"/>
                <a:cs typeface="Calibri"/>
              </a:rPr>
              <a:t> </a:t>
            </a:r>
            <a:r>
              <a:rPr sz="1400" dirty="0">
                <a:latin typeface="Calibri"/>
                <a:cs typeface="Calibri"/>
              </a:rPr>
              <a:t>should</a:t>
            </a:r>
            <a:r>
              <a:rPr sz="1400" spc="-25"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entered</a:t>
            </a:r>
            <a:r>
              <a:rPr sz="1400" spc="-20" dirty="0">
                <a:latin typeface="Calibri"/>
                <a:cs typeface="Calibri"/>
              </a:rPr>
              <a:t> </a:t>
            </a:r>
            <a:r>
              <a:rPr sz="1400" dirty="0">
                <a:latin typeface="Calibri"/>
                <a:cs typeface="Calibri"/>
              </a:rPr>
              <a:t>in</a:t>
            </a:r>
            <a:r>
              <a:rPr sz="1400" spc="-25" dirty="0">
                <a:latin typeface="Calibri"/>
                <a:cs typeface="Calibri"/>
              </a:rPr>
              <a:t> </a:t>
            </a:r>
            <a:r>
              <a:rPr sz="1400" dirty="0">
                <a:latin typeface="Calibri"/>
                <a:cs typeface="Calibri"/>
              </a:rPr>
              <a:t>all</a:t>
            </a:r>
            <a:r>
              <a:rPr sz="1400" spc="-35" dirty="0">
                <a:latin typeface="Calibri"/>
                <a:cs typeface="Calibri"/>
              </a:rPr>
              <a:t> </a:t>
            </a:r>
            <a:r>
              <a:rPr sz="1400" spc="-10" dirty="0">
                <a:latin typeface="Calibri"/>
                <a:cs typeface="Calibri"/>
              </a:rPr>
              <a:t>caps.</a:t>
            </a:r>
            <a:endParaRPr lang="en-US" sz="1400" spc="-10" dirty="0">
              <a:latin typeface="Calibri"/>
              <a:cs typeface="Calibri"/>
            </a:endParaRPr>
          </a:p>
          <a:p>
            <a:pPr algn="ctr">
              <a:lnSpc>
                <a:spcPct val="100000"/>
              </a:lnSpc>
              <a:spcBef>
                <a:spcPts val="1680"/>
              </a:spcBef>
            </a:pPr>
            <a:r>
              <a:rPr lang="en-US" sz="1400" spc="-10" dirty="0">
                <a:latin typeface="Calibri"/>
                <a:cs typeface="Calibri"/>
              </a:rPr>
              <a:t>Ensure the correct Instructional Method is labelled before moving on.</a:t>
            </a:r>
            <a:endParaRPr sz="1400" dirty="0">
              <a:latin typeface="Calibri"/>
              <a:cs typeface="Calibri"/>
            </a:endParaRPr>
          </a:p>
        </p:txBody>
      </p:sp>
      <p:pic>
        <p:nvPicPr>
          <p:cNvPr id="11" name="Picture 10">
            <a:extLst>
              <a:ext uri="{FF2B5EF4-FFF2-40B4-BE49-F238E27FC236}">
                <a16:creationId xmlns:a16="http://schemas.microsoft.com/office/drawing/2014/main" id="{4C322B9D-FBCB-6130-CF8C-6B1B17059B87}"/>
              </a:ext>
            </a:extLst>
          </p:cNvPr>
          <p:cNvPicPr>
            <a:picLocks noChangeAspect="1"/>
          </p:cNvPicPr>
          <p:nvPr/>
        </p:nvPicPr>
        <p:blipFill>
          <a:blip r:embed="rId2"/>
          <a:stretch>
            <a:fillRect/>
          </a:stretch>
        </p:blipFill>
        <p:spPr>
          <a:xfrm>
            <a:off x="2262505" y="1875263"/>
            <a:ext cx="4618990" cy="32567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a:extLst>
              <a:ext uri="{FF2B5EF4-FFF2-40B4-BE49-F238E27FC236}">
                <a16:creationId xmlns:a16="http://schemas.microsoft.com/office/drawing/2014/main" id="{1E3B1F3F-47D6-8C9B-DBC5-DF6E58391AAB}"/>
              </a:ext>
            </a:extLst>
          </p:cNvPr>
          <p:cNvCxnSpPr/>
          <p:nvPr/>
        </p:nvCxnSpPr>
        <p:spPr>
          <a:xfrm flipH="1">
            <a:off x="3048000" y="4267200"/>
            <a:ext cx="152400" cy="22860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F8AC6E4E-8539-8658-43DD-4234201F020C}"/>
              </a:ext>
            </a:extLst>
          </p:cNvPr>
          <p:cNvSpPr txBox="1"/>
          <p:nvPr/>
        </p:nvSpPr>
        <p:spPr>
          <a:xfrm>
            <a:off x="3200400" y="3990201"/>
            <a:ext cx="1143000" cy="276999"/>
          </a:xfrm>
          <a:prstGeom prst="rect">
            <a:avLst/>
          </a:prstGeom>
          <a:solidFill>
            <a:schemeClr val="bg1"/>
          </a:solidFill>
          <a:ln>
            <a:solidFill>
              <a:srgbClr val="FF0000"/>
            </a:solidFill>
          </a:ln>
        </p:spPr>
        <p:txBody>
          <a:bodyPr wrap="square" rtlCol="0">
            <a:spAutoFit/>
          </a:bodyPr>
          <a:lstStyle/>
          <a:p>
            <a:r>
              <a:rPr lang="en-US" sz="1200" dirty="0"/>
              <a:t>Edit Screen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8040" y="295466"/>
            <a:ext cx="7917180" cy="1093470"/>
          </a:xfrm>
          <a:prstGeom prst="rect">
            <a:avLst/>
          </a:prstGeom>
        </p:spPr>
        <p:txBody>
          <a:bodyPr vert="horz" wrap="square" lIns="0" tIns="12700" rIns="0" bIns="0" rtlCol="0">
            <a:spAutoFit/>
          </a:bodyPr>
          <a:lstStyle/>
          <a:p>
            <a:pPr marL="12065" marR="5080" indent="-2540" algn="ctr">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5</a:t>
            </a:r>
            <a:r>
              <a:rPr sz="1400" b="1" u="none" dirty="0">
                <a:latin typeface="Calibri"/>
                <a:cs typeface="Calibri"/>
              </a:rPr>
              <a:t>:</a:t>
            </a:r>
            <a:r>
              <a:rPr sz="1400" b="1" u="none" spc="-35" dirty="0">
                <a:latin typeface="Calibri"/>
                <a:cs typeface="Calibri"/>
              </a:rPr>
              <a:t> </a:t>
            </a:r>
            <a:r>
              <a:rPr sz="1400" u="none" dirty="0">
                <a:latin typeface="Calibri"/>
                <a:cs typeface="Calibri"/>
              </a:rPr>
              <a:t>On</a:t>
            </a:r>
            <a:r>
              <a:rPr sz="1400" u="none" spc="-30" dirty="0">
                <a:latin typeface="Calibri"/>
                <a:cs typeface="Calibri"/>
              </a:rPr>
              <a:t> </a:t>
            </a:r>
            <a:r>
              <a:rPr sz="1400" u="none" dirty="0">
                <a:latin typeface="Calibri"/>
                <a:cs typeface="Calibri"/>
              </a:rPr>
              <a:t>Screen</a:t>
            </a:r>
            <a:r>
              <a:rPr sz="1400" u="none" spc="-45" dirty="0">
                <a:latin typeface="Calibri"/>
                <a:cs typeface="Calibri"/>
              </a:rPr>
              <a:t> </a:t>
            </a:r>
            <a:r>
              <a:rPr sz="1400" u="none" dirty="0">
                <a:latin typeface="Calibri"/>
                <a:cs typeface="Calibri"/>
              </a:rPr>
              <a:t>3,</a:t>
            </a:r>
            <a:r>
              <a:rPr sz="1400" u="none" spc="-45" dirty="0">
                <a:latin typeface="Calibri"/>
                <a:cs typeface="Calibri"/>
              </a:rPr>
              <a:t> </a:t>
            </a:r>
            <a:r>
              <a:rPr sz="1400" u="none" dirty="0">
                <a:latin typeface="Calibri"/>
                <a:cs typeface="Calibri"/>
              </a:rPr>
              <a:t>you</a:t>
            </a:r>
            <a:r>
              <a:rPr sz="1400" u="none" spc="-45" dirty="0">
                <a:latin typeface="Calibri"/>
                <a:cs typeface="Calibri"/>
              </a:rPr>
              <a:t> </a:t>
            </a:r>
            <a:r>
              <a:rPr sz="1400" u="none" dirty="0">
                <a:latin typeface="Calibri"/>
                <a:cs typeface="Calibri"/>
              </a:rPr>
              <a:t>can</a:t>
            </a:r>
            <a:r>
              <a:rPr sz="1400" u="none" spc="-30" dirty="0">
                <a:latin typeface="Calibri"/>
                <a:cs typeface="Calibri"/>
              </a:rPr>
              <a:t> </a:t>
            </a:r>
            <a:r>
              <a:rPr sz="1400" u="none" dirty="0">
                <a:latin typeface="Calibri"/>
                <a:cs typeface="Calibri"/>
              </a:rPr>
              <a:t>edit</a:t>
            </a:r>
            <a:r>
              <a:rPr sz="1400" u="none" spc="-30" dirty="0">
                <a:latin typeface="Calibri"/>
                <a:cs typeface="Calibri"/>
              </a:rPr>
              <a:t> </a:t>
            </a:r>
            <a:r>
              <a:rPr sz="1400" u="none" spc="-10" dirty="0">
                <a:latin typeface="Calibri"/>
                <a:cs typeface="Calibri"/>
              </a:rPr>
              <a:t>Event</a:t>
            </a:r>
            <a:r>
              <a:rPr sz="1400" u="none" spc="-20" dirty="0">
                <a:latin typeface="Calibri"/>
                <a:cs typeface="Calibri"/>
              </a:rPr>
              <a:t> </a:t>
            </a:r>
            <a:r>
              <a:rPr sz="1400" u="none" spc="-10" dirty="0">
                <a:latin typeface="Calibri"/>
                <a:cs typeface="Calibri"/>
              </a:rPr>
              <a:t>information</a:t>
            </a:r>
            <a:r>
              <a:rPr sz="1400" u="none" spc="-45" dirty="0">
                <a:latin typeface="Calibri"/>
                <a:cs typeface="Calibri"/>
              </a:rPr>
              <a:t> </a:t>
            </a:r>
            <a:r>
              <a:rPr sz="1400" u="none" dirty="0">
                <a:latin typeface="Calibri"/>
                <a:cs typeface="Calibri"/>
              </a:rPr>
              <a:t>including</a:t>
            </a:r>
            <a:r>
              <a:rPr sz="1400" u="none" spc="-20"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Maximum</a:t>
            </a:r>
            <a:r>
              <a:rPr sz="1400" u="none" spc="-35" dirty="0">
                <a:latin typeface="Calibri"/>
                <a:cs typeface="Calibri"/>
              </a:rPr>
              <a:t> </a:t>
            </a:r>
            <a:r>
              <a:rPr sz="1400" u="none" spc="-20" dirty="0">
                <a:latin typeface="Calibri"/>
                <a:cs typeface="Calibri"/>
              </a:rPr>
              <a:t>Capacity,</a:t>
            </a:r>
            <a:r>
              <a:rPr sz="1400" u="none" spc="-15" dirty="0">
                <a:latin typeface="Calibri"/>
                <a:cs typeface="Calibri"/>
              </a:rPr>
              <a:t> </a:t>
            </a:r>
            <a:r>
              <a:rPr sz="1400" u="none" dirty="0">
                <a:latin typeface="Calibri"/>
                <a:cs typeface="Calibri"/>
              </a:rPr>
              <a:t>Learning</a:t>
            </a:r>
            <a:r>
              <a:rPr sz="1400" u="none" spc="-30" dirty="0">
                <a:latin typeface="Calibri"/>
                <a:cs typeface="Calibri"/>
              </a:rPr>
              <a:t> </a:t>
            </a:r>
            <a:r>
              <a:rPr sz="1400" u="none" dirty="0">
                <a:latin typeface="Calibri"/>
                <a:cs typeface="Calibri"/>
              </a:rPr>
              <a:t>Method,</a:t>
            </a:r>
            <a:r>
              <a:rPr sz="1400" u="none" spc="-20" dirty="0">
                <a:latin typeface="Calibri"/>
                <a:cs typeface="Calibri"/>
              </a:rPr>
              <a:t> </a:t>
            </a:r>
            <a:r>
              <a:rPr sz="1400" u="none" spc="-10" dirty="0">
                <a:latin typeface="Calibri"/>
                <a:cs typeface="Calibri"/>
              </a:rPr>
              <a:t>Start </a:t>
            </a:r>
            <a:r>
              <a:rPr sz="1400" u="none" dirty="0">
                <a:latin typeface="Calibri"/>
                <a:cs typeface="Calibri"/>
              </a:rPr>
              <a:t>and</a:t>
            </a:r>
            <a:r>
              <a:rPr sz="1400" u="none" spc="-40" dirty="0">
                <a:latin typeface="Calibri"/>
                <a:cs typeface="Calibri"/>
              </a:rPr>
              <a:t> </a:t>
            </a:r>
            <a:r>
              <a:rPr sz="1400" u="none" dirty="0">
                <a:latin typeface="Calibri"/>
                <a:cs typeface="Calibri"/>
              </a:rPr>
              <a:t>End</a:t>
            </a:r>
            <a:r>
              <a:rPr sz="1400" u="none" spc="-35" dirty="0">
                <a:latin typeface="Calibri"/>
                <a:cs typeface="Calibri"/>
              </a:rPr>
              <a:t> </a:t>
            </a:r>
            <a:r>
              <a:rPr sz="1400" u="none" dirty="0">
                <a:latin typeface="Calibri"/>
                <a:cs typeface="Calibri"/>
              </a:rPr>
              <a:t>Dates</a:t>
            </a:r>
            <a:r>
              <a:rPr sz="1400" u="none" spc="-25" dirty="0">
                <a:latin typeface="Calibri"/>
                <a:cs typeface="Calibri"/>
              </a:rPr>
              <a:t> </a:t>
            </a:r>
            <a:r>
              <a:rPr sz="1400" u="none" dirty="0">
                <a:latin typeface="Calibri"/>
                <a:cs typeface="Calibri"/>
              </a:rPr>
              <a:t>(for</a:t>
            </a:r>
            <a:r>
              <a:rPr sz="1400" u="none" spc="-50" dirty="0">
                <a:latin typeface="Calibri"/>
                <a:cs typeface="Calibri"/>
              </a:rPr>
              <a:t> </a:t>
            </a:r>
            <a:r>
              <a:rPr sz="1400" u="none" spc="-10" dirty="0">
                <a:latin typeface="Calibri"/>
                <a:cs typeface="Calibri"/>
              </a:rPr>
              <a:t>part-</a:t>
            </a:r>
            <a:r>
              <a:rPr sz="1400" u="none" dirty="0">
                <a:latin typeface="Calibri"/>
                <a:cs typeface="Calibri"/>
              </a:rPr>
              <a:t>of-term</a:t>
            </a:r>
            <a:r>
              <a:rPr sz="1400" u="none" spc="-65" dirty="0">
                <a:latin typeface="Calibri"/>
                <a:cs typeface="Calibri"/>
              </a:rPr>
              <a:t> </a:t>
            </a:r>
            <a:r>
              <a:rPr sz="1400" u="none" dirty="0">
                <a:latin typeface="Calibri"/>
                <a:cs typeface="Calibri"/>
              </a:rPr>
              <a:t>sections),</a:t>
            </a:r>
            <a:r>
              <a:rPr sz="1400" u="none" spc="-30" dirty="0">
                <a:latin typeface="Calibri"/>
                <a:cs typeface="Calibri"/>
              </a:rPr>
              <a:t> </a:t>
            </a:r>
            <a:r>
              <a:rPr sz="1400" u="none" dirty="0">
                <a:latin typeface="Calibri"/>
                <a:cs typeface="Calibri"/>
              </a:rPr>
              <a:t>meeting</a:t>
            </a:r>
            <a:r>
              <a:rPr sz="1400" u="none" spc="-10" dirty="0">
                <a:latin typeface="Calibri"/>
                <a:cs typeface="Calibri"/>
              </a:rPr>
              <a:t> </a:t>
            </a:r>
            <a:r>
              <a:rPr sz="1400" u="none" dirty="0">
                <a:latin typeface="Calibri"/>
                <a:cs typeface="Calibri"/>
              </a:rPr>
              <a:t>Start</a:t>
            </a:r>
            <a:r>
              <a:rPr sz="1400" u="none" spc="-50"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End</a:t>
            </a:r>
            <a:r>
              <a:rPr sz="1400" u="none" spc="-35" dirty="0">
                <a:latin typeface="Calibri"/>
                <a:cs typeface="Calibri"/>
              </a:rPr>
              <a:t> </a:t>
            </a:r>
            <a:r>
              <a:rPr sz="1400" u="none" dirty="0">
                <a:latin typeface="Calibri"/>
                <a:cs typeface="Calibri"/>
              </a:rPr>
              <a:t>Times,</a:t>
            </a:r>
            <a:r>
              <a:rPr sz="1400" u="none" spc="-45" dirty="0">
                <a:latin typeface="Calibri"/>
                <a:cs typeface="Calibri"/>
              </a:rPr>
              <a:t> </a:t>
            </a:r>
            <a:r>
              <a:rPr sz="1400" u="none" dirty="0">
                <a:latin typeface="Calibri"/>
                <a:cs typeface="Calibri"/>
              </a:rPr>
              <a:t>Meeting</a:t>
            </a:r>
            <a:r>
              <a:rPr sz="1400" u="none" spc="-5" dirty="0">
                <a:latin typeface="Calibri"/>
                <a:cs typeface="Calibri"/>
              </a:rPr>
              <a:t> </a:t>
            </a:r>
            <a:r>
              <a:rPr sz="1400" u="none" dirty="0">
                <a:latin typeface="Calibri"/>
                <a:cs typeface="Calibri"/>
              </a:rPr>
              <a:t>Days,</a:t>
            </a:r>
            <a:r>
              <a:rPr sz="1400" u="none" spc="-45" dirty="0">
                <a:latin typeface="Calibri"/>
                <a:cs typeface="Calibri"/>
              </a:rPr>
              <a:t> </a:t>
            </a:r>
            <a:r>
              <a:rPr sz="1400" u="none" spc="-10" dirty="0">
                <a:latin typeface="Calibri"/>
                <a:cs typeface="Calibri"/>
              </a:rPr>
              <a:t>Instructors,</a:t>
            </a:r>
            <a:r>
              <a:rPr sz="1400" u="none" spc="-45" dirty="0">
                <a:latin typeface="Calibri"/>
                <a:cs typeface="Calibri"/>
              </a:rPr>
              <a:t> </a:t>
            </a:r>
            <a:r>
              <a:rPr sz="1400" u="none" dirty="0">
                <a:latin typeface="Calibri"/>
                <a:cs typeface="Calibri"/>
              </a:rPr>
              <a:t>and</a:t>
            </a:r>
            <a:r>
              <a:rPr sz="1400" u="none" spc="-35" dirty="0">
                <a:latin typeface="Calibri"/>
                <a:cs typeface="Calibri"/>
              </a:rPr>
              <a:t> </a:t>
            </a:r>
            <a:r>
              <a:rPr sz="1400" u="none" spc="-20" dirty="0">
                <a:latin typeface="Calibri"/>
                <a:cs typeface="Calibri"/>
              </a:rPr>
              <a:t>Room </a:t>
            </a:r>
            <a:r>
              <a:rPr sz="1400" u="none" spc="-10" dirty="0">
                <a:latin typeface="Calibri"/>
                <a:cs typeface="Calibri"/>
              </a:rPr>
              <a:t>Assignments.</a:t>
            </a:r>
            <a:endParaRPr sz="1400">
              <a:latin typeface="Calibri"/>
              <a:cs typeface="Calibri"/>
            </a:endParaRPr>
          </a:p>
          <a:p>
            <a:pPr algn="ctr">
              <a:lnSpc>
                <a:spcPct val="100000"/>
              </a:lnSpc>
              <a:spcBef>
                <a:spcPts val="1685"/>
              </a:spcBef>
            </a:pPr>
            <a:r>
              <a:rPr sz="1400" dirty="0">
                <a:latin typeface="Calibri"/>
                <a:cs typeface="Calibri"/>
              </a:rPr>
              <a:t>Once</a:t>
            </a:r>
            <a:r>
              <a:rPr sz="1400" spc="-40" dirty="0">
                <a:latin typeface="Calibri"/>
                <a:cs typeface="Calibri"/>
              </a:rPr>
              <a:t> </a:t>
            </a:r>
            <a:r>
              <a:rPr sz="1400" dirty="0">
                <a:latin typeface="Calibri"/>
                <a:cs typeface="Calibri"/>
              </a:rPr>
              <a:t>finished,</a:t>
            </a:r>
            <a:r>
              <a:rPr sz="1400" spc="-35" dirty="0">
                <a:latin typeface="Calibri"/>
                <a:cs typeface="Calibri"/>
              </a:rPr>
              <a:t> </a:t>
            </a:r>
            <a:r>
              <a:rPr sz="1400" dirty="0">
                <a:latin typeface="Calibri"/>
                <a:cs typeface="Calibri"/>
              </a:rPr>
              <a:t>click</a:t>
            </a:r>
            <a:r>
              <a:rPr sz="1400" spc="-45" dirty="0">
                <a:latin typeface="Calibri"/>
                <a:cs typeface="Calibri"/>
              </a:rPr>
              <a:t> </a:t>
            </a:r>
            <a:r>
              <a:rPr sz="1400" dirty="0">
                <a:latin typeface="Calibri"/>
                <a:cs typeface="Calibri"/>
              </a:rPr>
              <a:t>“Save”</a:t>
            </a:r>
            <a:r>
              <a:rPr sz="1400" spc="-45"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return</a:t>
            </a:r>
            <a:r>
              <a:rPr sz="1400" spc="-30" dirty="0">
                <a:latin typeface="Calibri"/>
                <a:cs typeface="Calibri"/>
              </a:rPr>
              <a:t> </a:t>
            </a:r>
            <a:r>
              <a:rPr sz="1400" dirty="0">
                <a:latin typeface="Calibri"/>
                <a:cs typeface="Calibri"/>
              </a:rPr>
              <a:t>to</a:t>
            </a:r>
            <a:r>
              <a:rPr sz="1400" spc="-40" dirty="0">
                <a:latin typeface="Calibri"/>
                <a:cs typeface="Calibri"/>
              </a:rPr>
              <a:t> </a:t>
            </a:r>
            <a:r>
              <a:rPr sz="1400" dirty="0">
                <a:latin typeface="Calibri"/>
                <a:cs typeface="Calibri"/>
              </a:rPr>
              <a:t>Screen</a:t>
            </a:r>
            <a:r>
              <a:rPr sz="1400" spc="-55" dirty="0">
                <a:latin typeface="Calibri"/>
                <a:cs typeface="Calibri"/>
              </a:rPr>
              <a:t> </a:t>
            </a:r>
            <a:r>
              <a:rPr sz="1400" dirty="0">
                <a:latin typeface="Calibri"/>
                <a:cs typeface="Calibri"/>
              </a:rPr>
              <a:t>2,</a:t>
            </a:r>
            <a:r>
              <a:rPr sz="1400" spc="-30" dirty="0">
                <a:latin typeface="Calibri"/>
                <a:cs typeface="Calibri"/>
              </a:rPr>
              <a:t> </a:t>
            </a:r>
            <a:r>
              <a:rPr sz="1400" dirty="0">
                <a:latin typeface="Calibri"/>
                <a:cs typeface="Calibri"/>
              </a:rPr>
              <a:t>then</a:t>
            </a:r>
            <a:r>
              <a:rPr sz="1400" spc="-30" dirty="0">
                <a:latin typeface="Calibri"/>
                <a:cs typeface="Calibri"/>
              </a:rPr>
              <a:t> </a:t>
            </a:r>
            <a:r>
              <a:rPr sz="1400" dirty="0">
                <a:latin typeface="Calibri"/>
                <a:cs typeface="Calibri"/>
              </a:rPr>
              <a:t>click</a:t>
            </a:r>
            <a:r>
              <a:rPr sz="1400" spc="-50" dirty="0">
                <a:latin typeface="Calibri"/>
                <a:cs typeface="Calibri"/>
              </a:rPr>
              <a:t> </a:t>
            </a:r>
            <a:r>
              <a:rPr sz="1400" dirty="0">
                <a:latin typeface="Calibri"/>
                <a:cs typeface="Calibri"/>
              </a:rPr>
              <a:t>“Save”</a:t>
            </a:r>
            <a:r>
              <a:rPr sz="1400" spc="-40" dirty="0">
                <a:latin typeface="Calibri"/>
                <a:cs typeface="Calibri"/>
              </a:rPr>
              <a:t> </a:t>
            </a:r>
            <a:r>
              <a:rPr sz="1400" dirty="0">
                <a:latin typeface="Calibri"/>
                <a:cs typeface="Calibri"/>
              </a:rPr>
              <a:t>again</a:t>
            </a:r>
            <a:r>
              <a:rPr sz="1400" spc="-4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return</a:t>
            </a:r>
            <a:r>
              <a:rPr sz="1400" spc="-30" dirty="0">
                <a:latin typeface="Calibri"/>
                <a:cs typeface="Calibri"/>
              </a:rPr>
              <a:t> </a:t>
            </a:r>
            <a:r>
              <a:rPr sz="1400" dirty="0">
                <a:latin typeface="Calibri"/>
                <a:cs typeface="Calibri"/>
              </a:rPr>
              <a:t>to</a:t>
            </a:r>
            <a:r>
              <a:rPr sz="1400" spc="-40" dirty="0">
                <a:latin typeface="Calibri"/>
                <a:cs typeface="Calibri"/>
              </a:rPr>
              <a:t> </a:t>
            </a:r>
            <a:r>
              <a:rPr sz="1400" dirty="0">
                <a:latin typeface="Calibri"/>
                <a:cs typeface="Calibri"/>
              </a:rPr>
              <a:t>Screen</a:t>
            </a:r>
            <a:r>
              <a:rPr sz="1400" spc="-55" dirty="0">
                <a:latin typeface="Calibri"/>
                <a:cs typeface="Calibri"/>
              </a:rPr>
              <a:t> </a:t>
            </a:r>
            <a:r>
              <a:rPr sz="1400" spc="-25" dirty="0">
                <a:latin typeface="Calibri"/>
                <a:cs typeface="Calibri"/>
              </a:rPr>
              <a:t>1.</a:t>
            </a:r>
            <a:endParaRPr sz="1400">
              <a:latin typeface="Calibri"/>
              <a:cs typeface="Calibri"/>
            </a:endParaRPr>
          </a:p>
        </p:txBody>
      </p:sp>
      <p:sp>
        <p:nvSpPr>
          <p:cNvPr id="3" name="object 3"/>
          <p:cNvSpPr txBox="1"/>
          <p:nvPr/>
        </p:nvSpPr>
        <p:spPr>
          <a:xfrm>
            <a:off x="480298" y="4989424"/>
            <a:ext cx="8072755" cy="1092607"/>
          </a:xfrm>
          <a:prstGeom prst="rect">
            <a:avLst/>
          </a:prstGeom>
        </p:spPr>
        <p:txBody>
          <a:bodyPr vert="horz" wrap="square" lIns="0" tIns="12700" rIns="0" bIns="0" rtlCol="0">
            <a:spAutoFit/>
          </a:bodyPr>
          <a:lstStyle/>
          <a:p>
            <a:pPr algn="ctr">
              <a:lnSpc>
                <a:spcPct val="100000"/>
              </a:lnSpc>
              <a:spcBef>
                <a:spcPts val="100"/>
              </a:spcBef>
            </a:pPr>
            <a:r>
              <a:rPr sz="1400" b="1" dirty="0">
                <a:latin typeface="Calibri"/>
                <a:cs typeface="Calibri"/>
              </a:rPr>
              <a:t>Note:</a:t>
            </a:r>
            <a:r>
              <a:rPr sz="1400" b="1" spc="-75" dirty="0">
                <a:latin typeface="Calibri"/>
                <a:cs typeface="Calibri"/>
              </a:rPr>
              <a:t> </a:t>
            </a:r>
            <a:r>
              <a:rPr sz="1400" dirty="0">
                <a:latin typeface="Calibri"/>
                <a:cs typeface="Calibri"/>
              </a:rPr>
              <a:t>Both</a:t>
            </a:r>
            <a:r>
              <a:rPr sz="1400" spc="-35"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Optimum</a:t>
            </a:r>
            <a:r>
              <a:rPr sz="1400" spc="-40" dirty="0">
                <a:latin typeface="Calibri"/>
                <a:cs typeface="Calibri"/>
              </a:rPr>
              <a:t> </a:t>
            </a:r>
            <a:r>
              <a:rPr sz="1400" dirty="0">
                <a:latin typeface="Calibri"/>
                <a:cs typeface="Calibri"/>
              </a:rPr>
              <a:t>and</a:t>
            </a:r>
            <a:r>
              <a:rPr sz="1400" spc="-40" dirty="0">
                <a:latin typeface="Calibri"/>
                <a:cs typeface="Calibri"/>
              </a:rPr>
              <a:t> </a:t>
            </a:r>
            <a:r>
              <a:rPr sz="1400" dirty="0">
                <a:latin typeface="Calibri"/>
                <a:cs typeface="Calibri"/>
              </a:rPr>
              <a:t>Maximum</a:t>
            </a:r>
            <a:r>
              <a:rPr sz="1400" spc="-50" dirty="0">
                <a:latin typeface="Calibri"/>
                <a:cs typeface="Calibri"/>
              </a:rPr>
              <a:t> </a:t>
            </a:r>
            <a:r>
              <a:rPr sz="1400" dirty="0">
                <a:latin typeface="Calibri"/>
                <a:cs typeface="Calibri"/>
              </a:rPr>
              <a:t>capacities</a:t>
            </a:r>
            <a:r>
              <a:rPr sz="1400" spc="-20" dirty="0">
                <a:latin typeface="Calibri"/>
                <a:cs typeface="Calibri"/>
              </a:rPr>
              <a:t> </a:t>
            </a:r>
            <a:r>
              <a:rPr sz="1400" dirty="0">
                <a:latin typeface="Calibri"/>
                <a:cs typeface="Calibri"/>
              </a:rPr>
              <a:t>must</a:t>
            </a:r>
            <a:r>
              <a:rPr sz="1400" spc="-50" dirty="0">
                <a:latin typeface="Calibri"/>
                <a:cs typeface="Calibri"/>
              </a:rPr>
              <a:t> </a:t>
            </a:r>
            <a:r>
              <a:rPr sz="1400" dirty="0">
                <a:latin typeface="Calibri"/>
                <a:cs typeface="Calibri"/>
              </a:rPr>
              <a:t>be</a:t>
            </a:r>
            <a:r>
              <a:rPr sz="1400" spc="-35" dirty="0">
                <a:latin typeface="Calibri"/>
                <a:cs typeface="Calibri"/>
              </a:rPr>
              <a:t> </a:t>
            </a:r>
            <a:r>
              <a:rPr sz="1400" dirty="0">
                <a:latin typeface="Calibri"/>
                <a:cs typeface="Calibri"/>
              </a:rPr>
              <a:t>edited</a:t>
            </a:r>
            <a:r>
              <a:rPr sz="1400" spc="-3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reflect</a:t>
            </a:r>
            <a:r>
              <a:rPr sz="1400" spc="-35"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same</a:t>
            </a:r>
            <a:r>
              <a:rPr sz="1400" spc="-50" dirty="0">
                <a:latin typeface="Calibri"/>
                <a:cs typeface="Calibri"/>
              </a:rPr>
              <a:t> </a:t>
            </a:r>
            <a:r>
              <a:rPr sz="1400" spc="-10" dirty="0">
                <a:latin typeface="Calibri"/>
                <a:cs typeface="Calibri"/>
              </a:rPr>
              <a:t>number.</a:t>
            </a:r>
            <a:endParaRPr sz="1400" dirty="0">
              <a:latin typeface="Calibri"/>
              <a:cs typeface="Calibri"/>
            </a:endParaRPr>
          </a:p>
          <a:p>
            <a:pPr marL="12700" marR="5080" algn="ctr">
              <a:lnSpc>
                <a:spcPct val="100000"/>
              </a:lnSpc>
              <a:spcBef>
                <a:spcPts val="1680"/>
              </a:spcBef>
            </a:pPr>
            <a:r>
              <a:rPr sz="1400" dirty="0">
                <a:latin typeface="Calibri"/>
                <a:cs typeface="Calibri"/>
              </a:rPr>
              <a:t>Changing</a:t>
            </a:r>
            <a:r>
              <a:rPr sz="1400" spc="5"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Instructor</a:t>
            </a:r>
            <a:r>
              <a:rPr sz="1400" spc="-25" dirty="0">
                <a:latin typeface="Calibri"/>
                <a:cs typeface="Calibri"/>
              </a:rPr>
              <a:t> </a:t>
            </a:r>
            <a:r>
              <a:rPr sz="1400" dirty="0">
                <a:latin typeface="Calibri"/>
                <a:cs typeface="Calibri"/>
              </a:rPr>
              <a:t>on</a:t>
            </a:r>
            <a:r>
              <a:rPr sz="1400" spc="-35" dirty="0">
                <a:latin typeface="Calibri"/>
                <a:cs typeface="Calibri"/>
              </a:rPr>
              <a:t> </a:t>
            </a:r>
            <a:r>
              <a:rPr sz="1400" dirty="0">
                <a:latin typeface="Calibri"/>
                <a:cs typeface="Calibri"/>
              </a:rPr>
              <a:t>Screen</a:t>
            </a:r>
            <a:r>
              <a:rPr sz="1400" spc="-25" dirty="0">
                <a:latin typeface="Calibri"/>
                <a:cs typeface="Calibri"/>
              </a:rPr>
              <a:t> </a:t>
            </a:r>
            <a:r>
              <a:rPr sz="1400" dirty="0">
                <a:latin typeface="Calibri"/>
                <a:cs typeface="Calibri"/>
              </a:rPr>
              <a:t>3</a:t>
            </a:r>
            <a:r>
              <a:rPr sz="1400" spc="-30" dirty="0">
                <a:latin typeface="Calibri"/>
                <a:cs typeface="Calibri"/>
              </a:rPr>
              <a:t> </a:t>
            </a:r>
            <a:r>
              <a:rPr sz="1400" dirty="0">
                <a:latin typeface="Calibri"/>
                <a:cs typeface="Calibri"/>
              </a:rPr>
              <a:t>will</a:t>
            </a:r>
            <a:r>
              <a:rPr sz="1400" spc="-25" dirty="0">
                <a:latin typeface="Calibri"/>
                <a:cs typeface="Calibri"/>
              </a:rPr>
              <a:t> </a:t>
            </a:r>
            <a:r>
              <a:rPr lang="en-US" sz="1400" dirty="0">
                <a:latin typeface="Calibri"/>
                <a:cs typeface="Calibri"/>
              </a:rPr>
              <a:t>only update the Primary Instructor if they are the only instructor assigned to the section. If multiple instructors are on the section, then you will need to choose one for Primary Instructor before saving on Screen 2.</a:t>
            </a:r>
            <a:endParaRPr sz="1400" dirty="0">
              <a:latin typeface="Calibri"/>
              <a:cs typeface="Calibri"/>
            </a:endParaRPr>
          </a:p>
        </p:txBody>
      </p:sp>
      <p:pic>
        <p:nvPicPr>
          <p:cNvPr id="6" name="Picture 5">
            <a:extLst>
              <a:ext uri="{FF2B5EF4-FFF2-40B4-BE49-F238E27FC236}">
                <a16:creationId xmlns:a16="http://schemas.microsoft.com/office/drawing/2014/main" id="{F49453E6-2E51-2AF4-DDE5-E969AFFB92E2}"/>
              </a:ext>
            </a:extLst>
          </p:cNvPr>
          <p:cNvPicPr>
            <a:picLocks noChangeAspect="1"/>
          </p:cNvPicPr>
          <p:nvPr/>
        </p:nvPicPr>
        <p:blipFill>
          <a:blip r:embed="rId2"/>
          <a:stretch>
            <a:fillRect/>
          </a:stretch>
        </p:blipFill>
        <p:spPr>
          <a:xfrm>
            <a:off x="2133600" y="1524000"/>
            <a:ext cx="4648200"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33329" y="1673544"/>
            <a:ext cx="7563484" cy="666115"/>
          </a:xfrm>
          <a:prstGeom prst="rect">
            <a:avLst/>
          </a:prstGeom>
        </p:spPr>
        <p:txBody>
          <a:bodyPr vert="horz" wrap="square" lIns="0" tIns="13335" rIns="0" bIns="0" rtlCol="0">
            <a:spAutoFit/>
          </a:bodyPr>
          <a:lstStyle/>
          <a:p>
            <a:pPr algn="ctr">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1</a:t>
            </a:r>
            <a:r>
              <a:rPr sz="1400" b="1" u="none" dirty="0">
                <a:latin typeface="Calibri"/>
                <a:cs typeface="Calibri"/>
              </a:rPr>
              <a:t>:</a:t>
            </a:r>
            <a:r>
              <a:rPr sz="1400" b="1" u="none" spc="-35" dirty="0">
                <a:latin typeface="Calibri"/>
                <a:cs typeface="Calibri"/>
              </a:rPr>
              <a:t> </a:t>
            </a:r>
            <a:r>
              <a:rPr sz="1400" u="none" dirty="0">
                <a:latin typeface="Calibri"/>
                <a:cs typeface="Calibri"/>
              </a:rPr>
              <a:t>Highlight</a:t>
            </a:r>
            <a:r>
              <a:rPr sz="1400" u="none" spc="-20"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section</a:t>
            </a:r>
            <a:r>
              <a:rPr sz="1400" u="none" spc="-35" dirty="0">
                <a:latin typeface="Calibri"/>
                <a:cs typeface="Calibri"/>
              </a:rPr>
              <a:t> </a:t>
            </a:r>
            <a:r>
              <a:rPr sz="1400" u="none" dirty="0">
                <a:latin typeface="Calibri"/>
                <a:cs typeface="Calibri"/>
              </a:rPr>
              <a:t>by</a:t>
            </a:r>
            <a:r>
              <a:rPr sz="1400" u="none" spc="-25" dirty="0">
                <a:latin typeface="Calibri"/>
                <a:cs typeface="Calibri"/>
              </a:rPr>
              <a:t> </a:t>
            </a:r>
            <a:r>
              <a:rPr sz="1400" u="none" dirty="0">
                <a:latin typeface="Calibri"/>
                <a:cs typeface="Calibri"/>
              </a:rPr>
              <a:t>clicking</a:t>
            </a:r>
            <a:r>
              <a:rPr sz="1400" u="none" spc="-30" dirty="0">
                <a:latin typeface="Calibri"/>
                <a:cs typeface="Calibri"/>
              </a:rPr>
              <a:t> </a:t>
            </a:r>
            <a:r>
              <a:rPr sz="1400" u="none" spc="-10" dirty="0">
                <a:latin typeface="Calibri"/>
                <a:cs typeface="Calibri"/>
              </a:rPr>
              <a:t>anywhere</a:t>
            </a:r>
            <a:r>
              <a:rPr sz="1400" u="none" spc="-15" dirty="0">
                <a:latin typeface="Calibri"/>
                <a:cs typeface="Calibri"/>
              </a:rPr>
              <a:t> </a:t>
            </a:r>
            <a:r>
              <a:rPr sz="1400" u="none" dirty="0">
                <a:latin typeface="Calibri"/>
                <a:cs typeface="Calibri"/>
              </a:rPr>
              <a:t>on</a:t>
            </a:r>
            <a:r>
              <a:rPr sz="1400" u="none" spc="-50"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line</a:t>
            </a:r>
            <a:r>
              <a:rPr sz="1400" u="none" spc="-30" dirty="0">
                <a:latin typeface="Calibri"/>
                <a:cs typeface="Calibri"/>
              </a:rPr>
              <a:t> </a:t>
            </a:r>
            <a:r>
              <a:rPr sz="1400" u="none" dirty="0">
                <a:latin typeface="Calibri"/>
                <a:cs typeface="Calibri"/>
              </a:rPr>
              <a:t>and</a:t>
            </a:r>
            <a:r>
              <a:rPr sz="1400" u="none" spc="-20" dirty="0">
                <a:latin typeface="Calibri"/>
                <a:cs typeface="Calibri"/>
              </a:rPr>
              <a:t> </a:t>
            </a:r>
            <a:r>
              <a:rPr sz="1400" u="none" dirty="0">
                <a:latin typeface="Calibri"/>
                <a:cs typeface="Calibri"/>
              </a:rPr>
              <a:t>then</a:t>
            </a:r>
            <a:r>
              <a:rPr sz="1400" u="none" spc="-35" dirty="0">
                <a:latin typeface="Calibri"/>
                <a:cs typeface="Calibri"/>
              </a:rPr>
              <a:t> </a:t>
            </a:r>
            <a:r>
              <a:rPr sz="1400" u="none" dirty="0">
                <a:latin typeface="Calibri"/>
                <a:cs typeface="Calibri"/>
              </a:rPr>
              <a:t>click</a:t>
            </a:r>
            <a:r>
              <a:rPr sz="1400" u="none" spc="-25" dirty="0">
                <a:latin typeface="Calibri"/>
                <a:cs typeface="Calibri"/>
              </a:rPr>
              <a:t> </a:t>
            </a:r>
            <a:r>
              <a:rPr sz="1400" u="none" dirty="0">
                <a:latin typeface="Calibri"/>
                <a:cs typeface="Calibri"/>
              </a:rPr>
              <a:t>“Edit</a:t>
            </a:r>
            <a:r>
              <a:rPr sz="1400" u="none" spc="-30" dirty="0">
                <a:latin typeface="Calibri"/>
                <a:cs typeface="Calibri"/>
              </a:rPr>
              <a:t> </a:t>
            </a:r>
            <a:r>
              <a:rPr sz="1400" u="none" spc="-10" dirty="0">
                <a:latin typeface="Calibri"/>
                <a:cs typeface="Calibri"/>
              </a:rPr>
              <a:t>Event</a:t>
            </a:r>
            <a:r>
              <a:rPr sz="1400" u="none" spc="-20" dirty="0">
                <a:latin typeface="Calibri"/>
                <a:cs typeface="Calibri"/>
              </a:rPr>
              <a:t> </a:t>
            </a:r>
            <a:r>
              <a:rPr sz="1400" u="none" spc="-10" dirty="0">
                <a:latin typeface="Calibri"/>
                <a:cs typeface="Calibri"/>
              </a:rPr>
              <a:t>Package/Events”.</a:t>
            </a:r>
            <a:endParaRPr sz="1400" dirty="0">
              <a:latin typeface="Calibri"/>
              <a:cs typeface="Calibri"/>
            </a:endParaRPr>
          </a:p>
          <a:p>
            <a:pPr marL="1905" algn="ctr">
              <a:lnSpc>
                <a:spcPct val="100000"/>
              </a:lnSpc>
              <a:spcBef>
                <a:spcPts val="1675"/>
              </a:spcBef>
            </a:pPr>
            <a:r>
              <a:rPr sz="1400" dirty="0">
                <a:latin typeface="Calibri"/>
                <a:cs typeface="Calibri"/>
              </a:rPr>
              <a:t>This</a:t>
            </a:r>
            <a:r>
              <a:rPr sz="1400" spc="-15" dirty="0">
                <a:latin typeface="Calibri"/>
                <a:cs typeface="Calibri"/>
              </a:rPr>
              <a:t> </a:t>
            </a:r>
            <a:r>
              <a:rPr sz="1400" dirty="0">
                <a:latin typeface="Calibri"/>
                <a:cs typeface="Calibri"/>
              </a:rPr>
              <a:t>will</a:t>
            </a:r>
            <a:r>
              <a:rPr sz="1400" spc="-40" dirty="0">
                <a:latin typeface="Calibri"/>
                <a:cs typeface="Calibri"/>
              </a:rPr>
              <a:t> </a:t>
            </a:r>
            <a:r>
              <a:rPr sz="1400" spc="-10" dirty="0">
                <a:latin typeface="Calibri"/>
                <a:cs typeface="Calibri"/>
              </a:rPr>
              <a:t>take</a:t>
            </a:r>
            <a:r>
              <a:rPr sz="1400" spc="-25" dirty="0">
                <a:latin typeface="Calibri"/>
                <a:cs typeface="Calibri"/>
              </a:rPr>
              <a:t> </a:t>
            </a:r>
            <a:r>
              <a:rPr sz="1400" dirty="0">
                <a:latin typeface="Calibri"/>
                <a:cs typeface="Calibri"/>
              </a:rPr>
              <a:t>you</a:t>
            </a:r>
            <a:r>
              <a:rPr sz="1400" spc="-35"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Screen</a:t>
            </a:r>
            <a:r>
              <a:rPr sz="1400" spc="-25" dirty="0">
                <a:latin typeface="Calibri"/>
                <a:cs typeface="Calibri"/>
              </a:rPr>
              <a:t> </a:t>
            </a:r>
            <a:r>
              <a:rPr sz="1400" dirty="0">
                <a:latin typeface="Calibri"/>
                <a:cs typeface="Calibri"/>
              </a:rPr>
              <a:t>2</a:t>
            </a:r>
            <a:r>
              <a:rPr sz="1400" spc="-30" dirty="0">
                <a:latin typeface="Calibri"/>
                <a:cs typeface="Calibri"/>
              </a:rPr>
              <a:t> </a:t>
            </a:r>
            <a:r>
              <a:rPr sz="1400" dirty="0">
                <a:latin typeface="Calibri"/>
                <a:cs typeface="Calibri"/>
              </a:rPr>
              <a:t>of</a:t>
            </a:r>
            <a:r>
              <a:rPr sz="1400" spc="-40" dirty="0">
                <a:latin typeface="Calibri"/>
                <a:cs typeface="Calibri"/>
              </a:rPr>
              <a:t> </a:t>
            </a:r>
            <a:r>
              <a:rPr sz="1400" spc="-10" dirty="0">
                <a:latin typeface="Calibri"/>
                <a:cs typeface="Calibri"/>
              </a:rPr>
              <a:t>ZEVPLAN.</a:t>
            </a:r>
            <a:endParaRPr sz="1400" dirty="0">
              <a:latin typeface="Calibri"/>
              <a:cs typeface="Calibri"/>
            </a:endParaRPr>
          </a:p>
        </p:txBody>
      </p:sp>
      <p:sp>
        <p:nvSpPr>
          <p:cNvPr id="8" name="object 8" descr="$PPTXTitle"/>
          <p:cNvSpPr txBox="1">
            <a:spLocks noGrp="1"/>
          </p:cNvSpPr>
          <p:nvPr>
            <p:ph type="title"/>
          </p:nvPr>
        </p:nvSpPr>
        <p:spPr>
          <a:prstGeom prst="rect">
            <a:avLst/>
          </a:prstGeom>
        </p:spPr>
        <p:txBody>
          <a:bodyPr vert="horz" wrap="square" lIns="0" tIns="13335" rIns="0" bIns="0" rtlCol="0">
            <a:spAutoFit/>
          </a:bodyPr>
          <a:lstStyle/>
          <a:p>
            <a:pPr marL="2819400" marR="5080" indent="-2807335">
              <a:lnSpc>
                <a:spcPct val="100000"/>
              </a:lnSpc>
              <a:spcBef>
                <a:spcPts val="105"/>
              </a:spcBef>
            </a:pPr>
            <a:r>
              <a:rPr dirty="0"/>
              <a:t>How</a:t>
            </a:r>
            <a:r>
              <a:rPr spc="-40" dirty="0"/>
              <a:t> </a:t>
            </a:r>
            <a:r>
              <a:rPr dirty="0"/>
              <a:t>to:</a:t>
            </a:r>
            <a:r>
              <a:rPr spc="-45" dirty="0"/>
              <a:t> </a:t>
            </a:r>
            <a:r>
              <a:rPr dirty="0"/>
              <a:t>Change</a:t>
            </a:r>
            <a:r>
              <a:rPr spc="-15" dirty="0"/>
              <a:t> </a:t>
            </a:r>
            <a:r>
              <a:rPr dirty="0"/>
              <a:t>a</a:t>
            </a:r>
            <a:r>
              <a:rPr spc="-25" dirty="0"/>
              <a:t> </a:t>
            </a:r>
            <a:r>
              <a:rPr dirty="0"/>
              <a:t>Section</a:t>
            </a:r>
            <a:r>
              <a:rPr spc="-50" dirty="0"/>
              <a:t> </a:t>
            </a:r>
            <a:r>
              <a:rPr dirty="0"/>
              <a:t>from</a:t>
            </a:r>
            <a:r>
              <a:rPr spc="-35" dirty="0"/>
              <a:t> </a:t>
            </a:r>
            <a:r>
              <a:rPr dirty="0"/>
              <a:t>a</a:t>
            </a:r>
            <a:r>
              <a:rPr spc="-25" dirty="0"/>
              <a:t> </a:t>
            </a:r>
            <a:r>
              <a:rPr spc="-10" dirty="0"/>
              <a:t>Synchronous</a:t>
            </a:r>
            <a:r>
              <a:rPr spc="-50" dirty="0"/>
              <a:t> </a:t>
            </a:r>
            <a:r>
              <a:rPr spc="-10" dirty="0"/>
              <a:t>Event</a:t>
            </a:r>
            <a:r>
              <a:rPr spc="-20" dirty="0"/>
              <a:t> </a:t>
            </a:r>
            <a:r>
              <a:rPr dirty="0"/>
              <a:t>to</a:t>
            </a:r>
            <a:r>
              <a:rPr spc="-40" dirty="0"/>
              <a:t> </a:t>
            </a:r>
            <a:r>
              <a:rPr dirty="0"/>
              <a:t>an</a:t>
            </a:r>
            <a:r>
              <a:rPr spc="-20" dirty="0"/>
              <a:t> </a:t>
            </a:r>
            <a:r>
              <a:rPr spc="-10" dirty="0"/>
              <a:t>Asynchronous</a:t>
            </a:r>
            <a:r>
              <a:rPr u="none" spc="-10" dirty="0"/>
              <a:t> </a:t>
            </a:r>
            <a:r>
              <a:rPr spc="-10" dirty="0"/>
              <a:t>Event,</a:t>
            </a:r>
            <a:r>
              <a:rPr spc="-45" dirty="0"/>
              <a:t> </a:t>
            </a:r>
            <a:r>
              <a:rPr dirty="0"/>
              <a:t>or</a:t>
            </a:r>
            <a:r>
              <a:rPr spc="-35" dirty="0"/>
              <a:t> </a:t>
            </a:r>
            <a:r>
              <a:rPr i="1" dirty="0">
                <a:latin typeface="Calibri"/>
                <a:cs typeface="Calibri"/>
              </a:rPr>
              <a:t>vi</a:t>
            </a:r>
            <a:r>
              <a:rPr lang="en-US" i="1" dirty="0">
                <a:latin typeface="Calibri"/>
                <a:cs typeface="Calibri"/>
              </a:rPr>
              <a:t>c</a:t>
            </a:r>
            <a:r>
              <a:rPr i="1" dirty="0">
                <a:latin typeface="Calibri"/>
                <a:cs typeface="Calibri"/>
              </a:rPr>
              <a:t>e</a:t>
            </a:r>
            <a:r>
              <a:rPr i="1" spc="-40" dirty="0">
                <a:latin typeface="Calibri"/>
                <a:cs typeface="Calibri"/>
              </a:rPr>
              <a:t> </a:t>
            </a:r>
            <a:r>
              <a:rPr i="1" spc="-10" dirty="0">
                <a:latin typeface="Calibri"/>
                <a:cs typeface="Calibri"/>
              </a:rPr>
              <a:t>versa</a:t>
            </a:r>
          </a:p>
        </p:txBody>
      </p:sp>
      <p:pic>
        <p:nvPicPr>
          <p:cNvPr id="10" name="Picture 9">
            <a:extLst>
              <a:ext uri="{FF2B5EF4-FFF2-40B4-BE49-F238E27FC236}">
                <a16:creationId xmlns:a16="http://schemas.microsoft.com/office/drawing/2014/main" id="{AC1193BB-1029-7733-B735-96F5772C049D}"/>
              </a:ext>
            </a:extLst>
          </p:cNvPr>
          <p:cNvPicPr>
            <a:picLocks noChangeAspect="1"/>
          </p:cNvPicPr>
          <p:nvPr/>
        </p:nvPicPr>
        <p:blipFill>
          <a:blip r:embed="rId2"/>
          <a:stretch>
            <a:fillRect/>
          </a:stretch>
        </p:blipFill>
        <p:spPr>
          <a:xfrm>
            <a:off x="208941" y="2514600"/>
            <a:ext cx="8726118" cy="3410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Arrow Connector 11">
            <a:extLst>
              <a:ext uri="{FF2B5EF4-FFF2-40B4-BE49-F238E27FC236}">
                <a16:creationId xmlns:a16="http://schemas.microsoft.com/office/drawing/2014/main" id="{DF5826B3-EC99-2F5B-457E-5D1A4B719F52}"/>
              </a:ext>
            </a:extLst>
          </p:cNvPr>
          <p:cNvCxnSpPr/>
          <p:nvPr/>
        </p:nvCxnSpPr>
        <p:spPr>
          <a:xfrm flipH="1">
            <a:off x="2133600" y="3581400"/>
            <a:ext cx="304800" cy="457200"/>
          </a:xfrm>
          <a:prstGeom prst="straightConnector1">
            <a:avLst/>
          </a:prstGeom>
          <a:ln w="28575">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492243" y="713581"/>
            <a:ext cx="8046084" cy="1093470"/>
          </a:xfrm>
          <a:prstGeom prst="rect">
            <a:avLst/>
          </a:prstGeom>
        </p:spPr>
        <p:txBody>
          <a:bodyPr vert="horz" wrap="square" lIns="0" tIns="13335" rIns="0" bIns="0" rtlCol="0">
            <a:spAutoFit/>
          </a:bodyPr>
          <a:lstStyle/>
          <a:p>
            <a:pPr marL="74930" marR="65405" algn="ctr">
              <a:lnSpc>
                <a:spcPct val="100000"/>
              </a:lnSpc>
              <a:spcBef>
                <a:spcPts val="105"/>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2</a:t>
            </a:r>
            <a:r>
              <a:rPr sz="1400" b="1" u="none" dirty="0">
                <a:latin typeface="Calibri"/>
                <a:cs typeface="Calibri"/>
              </a:rPr>
              <a:t>:</a:t>
            </a:r>
            <a:r>
              <a:rPr sz="1400" b="1" u="none" spc="-20" dirty="0">
                <a:latin typeface="Calibri"/>
                <a:cs typeface="Calibri"/>
              </a:rPr>
              <a:t> </a:t>
            </a:r>
            <a:r>
              <a:rPr sz="1400" u="none" spc="-75" dirty="0">
                <a:latin typeface="Calibri"/>
                <a:cs typeface="Calibri"/>
              </a:rPr>
              <a:t>To</a:t>
            </a:r>
            <a:r>
              <a:rPr sz="1400" u="none" spc="-15" dirty="0">
                <a:latin typeface="Calibri"/>
                <a:cs typeface="Calibri"/>
              </a:rPr>
              <a:t> </a:t>
            </a:r>
            <a:r>
              <a:rPr sz="1400" u="none" dirty="0">
                <a:latin typeface="Calibri"/>
                <a:cs typeface="Calibri"/>
              </a:rPr>
              <a:t>change</a:t>
            </a:r>
            <a:r>
              <a:rPr sz="1400" u="none" spc="-5" dirty="0">
                <a:latin typeface="Calibri"/>
                <a:cs typeface="Calibri"/>
              </a:rPr>
              <a:t> </a:t>
            </a:r>
            <a:r>
              <a:rPr sz="1400" u="none" dirty="0">
                <a:latin typeface="Calibri"/>
                <a:cs typeface="Calibri"/>
              </a:rPr>
              <a:t>from</a:t>
            </a:r>
            <a:r>
              <a:rPr sz="1400" u="none" spc="-40" dirty="0">
                <a:latin typeface="Calibri"/>
                <a:cs typeface="Calibri"/>
              </a:rPr>
              <a:t> </a:t>
            </a:r>
            <a:r>
              <a:rPr sz="1400" u="none" dirty="0">
                <a:latin typeface="Calibri"/>
                <a:cs typeface="Calibri"/>
              </a:rPr>
              <a:t>a</a:t>
            </a:r>
            <a:r>
              <a:rPr sz="1400" u="none" spc="-30" dirty="0">
                <a:latin typeface="Calibri"/>
                <a:cs typeface="Calibri"/>
              </a:rPr>
              <a:t> </a:t>
            </a:r>
            <a:r>
              <a:rPr sz="1400" b="1" u="none" spc="-10" dirty="0">
                <a:latin typeface="Calibri"/>
                <a:cs typeface="Calibri"/>
              </a:rPr>
              <a:t>synchronous</a:t>
            </a:r>
            <a:r>
              <a:rPr sz="1400" b="1" u="none" spc="-55" dirty="0">
                <a:latin typeface="Calibri"/>
                <a:cs typeface="Calibri"/>
              </a:rPr>
              <a:t> </a:t>
            </a:r>
            <a:r>
              <a:rPr sz="1400" u="none" dirty="0">
                <a:latin typeface="Calibri"/>
                <a:cs typeface="Calibri"/>
              </a:rPr>
              <a:t>event</a:t>
            </a:r>
            <a:r>
              <a:rPr sz="1400" u="none" spc="-5" dirty="0">
                <a:latin typeface="Calibri"/>
                <a:cs typeface="Calibri"/>
              </a:rPr>
              <a:t> </a:t>
            </a:r>
            <a:r>
              <a:rPr sz="1400" u="none" dirty="0">
                <a:latin typeface="Calibri"/>
                <a:cs typeface="Calibri"/>
              </a:rPr>
              <a:t>to</a:t>
            </a:r>
            <a:r>
              <a:rPr sz="1400" u="none" spc="-25" dirty="0">
                <a:latin typeface="Calibri"/>
                <a:cs typeface="Calibri"/>
              </a:rPr>
              <a:t> </a:t>
            </a:r>
            <a:r>
              <a:rPr sz="1400" u="none" dirty="0">
                <a:latin typeface="Calibri"/>
                <a:cs typeface="Calibri"/>
              </a:rPr>
              <a:t>an</a:t>
            </a:r>
            <a:r>
              <a:rPr sz="1400" u="none" spc="-15" dirty="0">
                <a:latin typeface="Calibri"/>
                <a:cs typeface="Calibri"/>
              </a:rPr>
              <a:t> </a:t>
            </a:r>
            <a:r>
              <a:rPr sz="1400" b="1" u="none" spc="-10" dirty="0">
                <a:latin typeface="Calibri"/>
                <a:cs typeface="Calibri"/>
              </a:rPr>
              <a:t>asynchronous</a:t>
            </a:r>
            <a:r>
              <a:rPr sz="1400" b="1" u="none" spc="-55" dirty="0">
                <a:latin typeface="Calibri"/>
                <a:cs typeface="Calibri"/>
              </a:rPr>
              <a:t> </a:t>
            </a:r>
            <a:r>
              <a:rPr sz="1400" u="none" dirty="0">
                <a:latin typeface="Calibri"/>
                <a:cs typeface="Calibri"/>
              </a:rPr>
              <a:t>event</a:t>
            </a:r>
            <a:r>
              <a:rPr sz="1400" u="none" spc="-5" dirty="0">
                <a:latin typeface="Calibri"/>
                <a:cs typeface="Calibri"/>
              </a:rPr>
              <a:t> </a:t>
            </a:r>
            <a:r>
              <a:rPr sz="1400" u="none" dirty="0">
                <a:latin typeface="Calibri"/>
                <a:cs typeface="Calibri"/>
              </a:rPr>
              <a:t>(or</a:t>
            </a:r>
            <a:r>
              <a:rPr sz="1400" u="none" spc="-35" dirty="0">
                <a:latin typeface="Calibri"/>
                <a:cs typeface="Calibri"/>
              </a:rPr>
              <a:t> </a:t>
            </a:r>
            <a:r>
              <a:rPr sz="1400" i="1" u="none" dirty="0">
                <a:latin typeface="Calibri"/>
                <a:cs typeface="Calibri"/>
              </a:rPr>
              <a:t>vise</a:t>
            </a:r>
            <a:r>
              <a:rPr sz="1400" i="1" u="none" spc="-20" dirty="0">
                <a:latin typeface="Calibri"/>
                <a:cs typeface="Calibri"/>
              </a:rPr>
              <a:t> </a:t>
            </a:r>
            <a:r>
              <a:rPr sz="1400" i="1" u="none" dirty="0">
                <a:latin typeface="Calibri"/>
                <a:cs typeface="Calibri"/>
              </a:rPr>
              <a:t>versa</a:t>
            </a:r>
            <a:r>
              <a:rPr sz="1400" u="none" dirty="0">
                <a:latin typeface="Calibri"/>
                <a:cs typeface="Calibri"/>
              </a:rPr>
              <a:t>),</a:t>
            </a:r>
            <a:r>
              <a:rPr sz="1400" u="none" spc="-40" dirty="0">
                <a:latin typeface="Calibri"/>
                <a:cs typeface="Calibri"/>
              </a:rPr>
              <a:t> </a:t>
            </a:r>
            <a:r>
              <a:rPr sz="1400" u="none" dirty="0">
                <a:latin typeface="Calibri"/>
                <a:cs typeface="Calibri"/>
              </a:rPr>
              <a:t>you</a:t>
            </a:r>
            <a:r>
              <a:rPr sz="1400" u="none" spc="-30" dirty="0">
                <a:latin typeface="Calibri"/>
                <a:cs typeface="Calibri"/>
              </a:rPr>
              <a:t> </a:t>
            </a:r>
            <a:r>
              <a:rPr sz="1400" u="none" dirty="0">
                <a:latin typeface="Calibri"/>
                <a:cs typeface="Calibri"/>
              </a:rPr>
              <a:t>will</a:t>
            </a:r>
            <a:r>
              <a:rPr sz="1400" u="none" spc="-25" dirty="0">
                <a:latin typeface="Calibri"/>
                <a:cs typeface="Calibri"/>
              </a:rPr>
              <a:t> </a:t>
            </a:r>
            <a:r>
              <a:rPr sz="1400" u="none" dirty="0">
                <a:latin typeface="Calibri"/>
                <a:cs typeface="Calibri"/>
              </a:rPr>
              <a:t>need</a:t>
            </a:r>
            <a:r>
              <a:rPr sz="1400" u="none" spc="-20" dirty="0">
                <a:latin typeface="Calibri"/>
                <a:cs typeface="Calibri"/>
              </a:rPr>
              <a:t> </a:t>
            </a:r>
            <a:r>
              <a:rPr sz="1400" u="none" dirty="0">
                <a:latin typeface="Calibri"/>
                <a:cs typeface="Calibri"/>
              </a:rPr>
              <a:t>to</a:t>
            </a:r>
            <a:r>
              <a:rPr sz="1400" u="none" spc="-20" dirty="0">
                <a:latin typeface="Calibri"/>
                <a:cs typeface="Calibri"/>
              </a:rPr>
              <a:t> </a:t>
            </a:r>
            <a:r>
              <a:rPr sz="1400" u="none" spc="-10" dirty="0">
                <a:latin typeface="Calibri"/>
                <a:cs typeface="Calibri"/>
              </a:rPr>
              <a:t>delete </a:t>
            </a:r>
            <a:r>
              <a:rPr sz="1400" u="none" dirty="0">
                <a:latin typeface="Calibri"/>
                <a:cs typeface="Calibri"/>
              </a:rPr>
              <a:t>the</a:t>
            </a:r>
            <a:r>
              <a:rPr sz="1400" u="none" spc="-50" dirty="0">
                <a:latin typeface="Calibri"/>
                <a:cs typeface="Calibri"/>
              </a:rPr>
              <a:t> </a:t>
            </a:r>
            <a:r>
              <a:rPr sz="1400" u="none" dirty="0">
                <a:latin typeface="Calibri"/>
                <a:cs typeface="Calibri"/>
              </a:rPr>
              <a:t>existing</a:t>
            </a:r>
            <a:r>
              <a:rPr sz="1400" u="none" spc="-40" dirty="0">
                <a:latin typeface="Calibri"/>
                <a:cs typeface="Calibri"/>
              </a:rPr>
              <a:t> </a:t>
            </a:r>
            <a:r>
              <a:rPr sz="1400" u="none" dirty="0">
                <a:latin typeface="Calibri"/>
                <a:cs typeface="Calibri"/>
              </a:rPr>
              <a:t>event</a:t>
            </a:r>
            <a:r>
              <a:rPr sz="1400" u="none" spc="-35" dirty="0">
                <a:latin typeface="Calibri"/>
                <a:cs typeface="Calibri"/>
              </a:rPr>
              <a:t> </a:t>
            </a:r>
            <a:r>
              <a:rPr sz="1400" u="none" dirty="0">
                <a:latin typeface="Calibri"/>
                <a:cs typeface="Calibri"/>
              </a:rPr>
              <a:t>and</a:t>
            </a:r>
            <a:r>
              <a:rPr sz="1400" u="none" spc="-50" dirty="0">
                <a:latin typeface="Calibri"/>
                <a:cs typeface="Calibri"/>
              </a:rPr>
              <a:t> </a:t>
            </a:r>
            <a:r>
              <a:rPr sz="1400" u="none" dirty="0">
                <a:latin typeface="Calibri"/>
                <a:cs typeface="Calibri"/>
              </a:rPr>
              <a:t>create</a:t>
            </a:r>
            <a:r>
              <a:rPr sz="1400" u="none" spc="-40" dirty="0">
                <a:latin typeface="Calibri"/>
                <a:cs typeface="Calibri"/>
              </a:rPr>
              <a:t> </a:t>
            </a:r>
            <a:r>
              <a:rPr sz="1400" u="none" dirty="0">
                <a:latin typeface="Calibri"/>
                <a:cs typeface="Calibri"/>
              </a:rPr>
              <a:t>a</a:t>
            </a:r>
            <a:r>
              <a:rPr sz="1400" u="none" spc="-60" dirty="0">
                <a:latin typeface="Calibri"/>
                <a:cs typeface="Calibri"/>
              </a:rPr>
              <a:t> </a:t>
            </a:r>
            <a:r>
              <a:rPr sz="1400" u="none" dirty="0">
                <a:latin typeface="Calibri"/>
                <a:cs typeface="Calibri"/>
              </a:rPr>
              <a:t>new</a:t>
            </a:r>
            <a:r>
              <a:rPr sz="1400" u="none" spc="-55" dirty="0">
                <a:latin typeface="Calibri"/>
                <a:cs typeface="Calibri"/>
              </a:rPr>
              <a:t> </a:t>
            </a:r>
            <a:r>
              <a:rPr sz="1400" u="none" spc="-20" dirty="0">
                <a:latin typeface="Calibri"/>
                <a:cs typeface="Calibri"/>
              </a:rPr>
              <a:t>one.</a:t>
            </a:r>
            <a:endParaRPr sz="1400" dirty="0">
              <a:latin typeface="Calibri"/>
              <a:cs typeface="Calibri"/>
            </a:endParaRPr>
          </a:p>
          <a:p>
            <a:pPr marL="12700" marR="5080" algn="ctr">
              <a:lnSpc>
                <a:spcPct val="100000"/>
              </a:lnSpc>
              <a:spcBef>
                <a:spcPts val="1680"/>
              </a:spcBef>
            </a:pPr>
            <a:r>
              <a:rPr sz="1400" dirty="0">
                <a:latin typeface="Calibri"/>
                <a:cs typeface="Calibri"/>
              </a:rPr>
              <a:t>For</a:t>
            </a:r>
            <a:r>
              <a:rPr sz="1400" spc="-45" dirty="0">
                <a:latin typeface="Calibri"/>
                <a:cs typeface="Calibri"/>
              </a:rPr>
              <a:t> </a:t>
            </a:r>
            <a:r>
              <a:rPr sz="1400" dirty="0">
                <a:latin typeface="Calibri"/>
                <a:cs typeface="Calibri"/>
              </a:rPr>
              <a:t>this</a:t>
            </a:r>
            <a:r>
              <a:rPr sz="1400" spc="-20" dirty="0">
                <a:latin typeface="Calibri"/>
                <a:cs typeface="Calibri"/>
              </a:rPr>
              <a:t> </a:t>
            </a:r>
            <a:r>
              <a:rPr sz="1400" spc="-10" dirty="0">
                <a:latin typeface="Calibri"/>
                <a:cs typeface="Calibri"/>
              </a:rPr>
              <a:t>example,</a:t>
            </a:r>
            <a:r>
              <a:rPr sz="1400" spc="-30" dirty="0">
                <a:latin typeface="Calibri"/>
                <a:cs typeface="Calibri"/>
              </a:rPr>
              <a:t> </a:t>
            </a:r>
            <a:r>
              <a:rPr sz="1400" dirty="0">
                <a:latin typeface="Calibri"/>
                <a:cs typeface="Calibri"/>
              </a:rPr>
              <a:t>we</a:t>
            </a:r>
            <a:r>
              <a:rPr sz="1400" spc="-40" dirty="0">
                <a:latin typeface="Calibri"/>
                <a:cs typeface="Calibri"/>
              </a:rPr>
              <a:t> </a:t>
            </a:r>
            <a:r>
              <a:rPr sz="1400" dirty="0">
                <a:latin typeface="Calibri"/>
                <a:cs typeface="Calibri"/>
              </a:rPr>
              <a:t>will</a:t>
            </a:r>
            <a:r>
              <a:rPr sz="1400" spc="-30" dirty="0">
                <a:latin typeface="Calibri"/>
                <a:cs typeface="Calibri"/>
              </a:rPr>
              <a:t> </a:t>
            </a:r>
            <a:r>
              <a:rPr sz="1400" dirty="0">
                <a:latin typeface="Calibri"/>
                <a:cs typeface="Calibri"/>
              </a:rPr>
              <a:t>be</a:t>
            </a:r>
            <a:r>
              <a:rPr sz="1400" spc="-40" dirty="0">
                <a:latin typeface="Calibri"/>
                <a:cs typeface="Calibri"/>
              </a:rPr>
              <a:t> </a:t>
            </a:r>
            <a:r>
              <a:rPr sz="1400" spc="-10" dirty="0">
                <a:latin typeface="Calibri"/>
                <a:cs typeface="Calibri"/>
              </a:rPr>
              <a:t>replacing</a:t>
            </a:r>
            <a:r>
              <a:rPr sz="1400" spc="-20" dirty="0">
                <a:latin typeface="Calibri"/>
                <a:cs typeface="Calibri"/>
              </a:rPr>
              <a:t> </a:t>
            </a:r>
            <a:r>
              <a:rPr sz="1400" dirty="0">
                <a:latin typeface="Calibri"/>
                <a:cs typeface="Calibri"/>
              </a:rPr>
              <a:t>a</a:t>
            </a:r>
            <a:r>
              <a:rPr sz="1400" spc="-25" dirty="0">
                <a:latin typeface="Calibri"/>
                <a:cs typeface="Calibri"/>
              </a:rPr>
              <a:t> </a:t>
            </a:r>
            <a:r>
              <a:rPr sz="1400" spc="-10" dirty="0">
                <a:latin typeface="Calibri"/>
                <a:cs typeface="Calibri"/>
              </a:rPr>
              <a:t>synchronous</a:t>
            </a:r>
            <a:r>
              <a:rPr sz="1400" spc="-35" dirty="0">
                <a:latin typeface="Calibri"/>
                <a:cs typeface="Calibri"/>
              </a:rPr>
              <a:t> </a:t>
            </a:r>
            <a:r>
              <a:rPr sz="1400" dirty="0">
                <a:latin typeface="Calibri"/>
                <a:cs typeface="Calibri"/>
              </a:rPr>
              <a:t>event</a:t>
            </a:r>
            <a:r>
              <a:rPr sz="1400" spc="-15" dirty="0">
                <a:latin typeface="Calibri"/>
                <a:cs typeface="Calibri"/>
              </a:rPr>
              <a:t> </a:t>
            </a:r>
            <a:r>
              <a:rPr sz="1400" dirty="0">
                <a:latin typeface="Calibri"/>
                <a:cs typeface="Calibri"/>
              </a:rPr>
              <a:t>with</a:t>
            </a:r>
            <a:r>
              <a:rPr sz="1400" spc="-45" dirty="0">
                <a:latin typeface="Calibri"/>
                <a:cs typeface="Calibri"/>
              </a:rPr>
              <a:t> </a:t>
            </a:r>
            <a:r>
              <a:rPr sz="1400" dirty="0">
                <a:latin typeface="Calibri"/>
                <a:cs typeface="Calibri"/>
              </a:rPr>
              <a:t>an</a:t>
            </a:r>
            <a:r>
              <a:rPr sz="1400" spc="-30" dirty="0">
                <a:latin typeface="Calibri"/>
                <a:cs typeface="Calibri"/>
              </a:rPr>
              <a:t> </a:t>
            </a:r>
            <a:r>
              <a:rPr sz="1400" spc="-10" dirty="0">
                <a:latin typeface="Calibri"/>
                <a:cs typeface="Calibri"/>
              </a:rPr>
              <a:t>asynchronous</a:t>
            </a:r>
            <a:r>
              <a:rPr sz="1400" spc="-20" dirty="0">
                <a:latin typeface="Calibri"/>
                <a:cs typeface="Calibri"/>
              </a:rPr>
              <a:t> </a:t>
            </a:r>
            <a:r>
              <a:rPr sz="1400" dirty="0">
                <a:latin typeface="Calibri"/>
                <a:cs typeface="Calibri"/>
              </a:rPr>
              <a:t>event.</a:t>
            </a:r>
            <a:r>
              <a:rPr sz="1400" spc="-20" dirty="0">
                <a:latin typeface="Calibri"/>
                <a:cs typeface="Calibri"/>
              </a:rPr>
              <a:t> </a:t>
            </a:r>
            <a:r>
              <a:rPr sz="1400" dirty="0">
                <a:latin typeface="Calibri"/>
                <a:cs typeface="Calibri"/>
              </a:rPr>
              <a:t>Click</a:t>
            </a:r>
            <a:r>
              <a:rPr sz="1400" spc="-30" dirty="0">
                <a:latin typeface="Calibri"/>
                <a:cs typeface="Calibri"/>
              </a:rPr>
              <a:t> </a:t>
            </a:r>
            <a:r>
              <a:rPr sz="1400" dirty="0">
                <a:latin typeface="Calibri"/>
                <a:cs typeface="Calibri"/>
              </a:rPr>
              <a:t>“Delete</a:t>
            </a:r>
            <a:r>
              <a:rPr sz="1400" spc="-25" dirty="0">
                <a:latin typeface="Calibri"/>
                <a:cs typeface="Calibri"/>
              </a:rPr>
              <a:t> </a:t>
            </a:r>
            <a:r>
              <a:rPr sz="1400" dirty="0">
                <a:latin typeface="Calibri"/>
                <a:cs typeface="Calibri"/>
              </a:rPr>
              <a:t>Event”</a:t>
            </a:r>
            <a:r>
              <a:rPr sz="1400" spc="-10" dirty="0">
                <a:latin typeface="Calibri"/>
                <a:cs typeface="Calibri"/>
              </a:rPr>
              <a:t> </a:t>
            </a:r>
            <a:r>
              <a:rPr sz="1400" spc="-25" dirty="0">
                <a:latin typeface="Calibri"/>
                <a:cs typeface="Calibri"/>
              </a:rPr>
              <a:t>to </a:t>
            </a:r>
            <a:r>
              <a:rPr sz="1400" dirty="0">
                <a:latin typeface="Calibri"/>
                <a:cs typeface="Calibri"/>
              </a:rPr>
              <a:t>delete</a:t>
            </a:r>
            <a:r>
              <a:rPr sz="1400" spc="-30"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existing</a:t>
            </a:r>
            <a:r>
              <a:rPr sz="1400" spc="-30" dirty="0">
                <a:latin typeface="Calibri"/>
                <a:cs typeface="Calibri"/>
              </a:rPr>
              <a:t> </a:t>
            </a:r>
            <a:r>
              <a:rPr sz="1400" spc="-10" dirty="0">
                <a:latin typeface="Calibri"/>
                <a:cs typeface="Calibri"/>
              </a:rPr>
              <a:t>Event.</a:t>
            </a:r>
            <a:endParaRPr sz="1400" dirty="0">
              <a:latin typeface="Calibri"/>
              <a:cs typeface="Calibri"/>
            </a:endParaRPr>
          </a:p>
        </p:txBody>
      </p:sp>
      <p:sp>
        <p:nvSpPr>
          <p:cNvPr id="8" name="object 8"/>
          <p:cNvSpPr txBox="1"/>
          <p:nvPr/>
        </p:nvSpPr>
        <p:spPr>
          <a:xfrm>
            <a:off x="3124200" y="3034041"/>
            <a:ext cx="2533015"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Then</a:t>
            </a:r>
            <a:r>
              <a:rPr sz="1400" spc="-15" dirty="0">
                <a:latin typeface="Calibri"/>
                <a:cs typeface="Calibri"/>
              </a:rPr>
              <a:t> </a:t>
            </a:r>
            <a:r>
              <a:rPr sz="1400" dirty="0">
                <a:latin typeface="Calibri"/>
                <a:cs typeface="Calibri"/>
              </a:rPr>
              <a:t>click</a:t>
            </a:r>
            <a:r>
              <a:rPr sz="1400" spc="-30" dirty="0">
                <a:latin typeface="Calibri"/>
                <a:cs typeface="Calibri"/>
              </a:rPr>
              <a:t> </a:t>
            </a:r>
            <a:r>
              <a:rPr sz="1400" spc="-10" dirty="0">
                <a:latin typeface="Calibri"/>
                <a:cs typeface="Calibri"/>
              </a:rPr>
              <a:t>“Yes”</a:t>
            </a:r>
            <a:r>
              <a:rPr sz="1400" spc="-25" dirty="0">
                <a:latin typeface="Calibri"/>
                <a:cs typeface="Calibri"/>
              </a:rPr>
              <a:t> </a:t>
            </a:r>
            <a:r>
              <a:rPr sz="1400" dirty="0">
                <a:latin typeface="Calibri"/>
                <a:cs typeface="Calibri"/>
              </a:rPr>
              <a:t>in</a:t>
            </a:r>
            <a:r>
              <a:rPr sz="1400" spc="-20"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pop-</a:t>
            </a:r>
            <a:r>
              <a:rPr sz="1400" dirty="0">
                <a:latin typeface="Calibri"/>
                <a:cs typeface="Calibri"/>
              </a:rPr>
              <a:t>up</a:t>
            </a:r>
            <a:r>
              <a:rPr sz="1400" spc="-20" dirty="0">
                <a:latin typeface="Calibri"/>
                <a:cs typeface="Calibri"/>
              </a:rPr>
              <a:t> box.</a:t>
            </a:r>
            <a:endParaRPr sz="1400" dirty="0">
              <a:latin typeface="Calibri"/>
              <a:cs typeface="Calibri"/>
            </a:endParaRPr>
          </a:p>
        </p:txBody>
      </p:sp>
      <p:pic>
        <p:nvPicPr>
          <p:cNvPr id="11" name="Picture 10">
            <a:extLst>
              <a:ext uri="{FF2B5EF4-FFF2-40B4-BE49-F238E27FC236}">
                <a16:creationId xmlns:a16="http://schemas.microsoft.com/office/drawing/2014/main" id="{00D0F4F3-3BA8-2C74-7B78-8CF9F4394BAD}"/>
              </a:ext>
            </a:extLst>
          </p:cNvPr>
          <p:cNvPicPr>
            <a:picLocks noChangeAspect="1"/>
          </p:cNvPicPr>
          <p:nvPr/>
        </p:nvPicPr>
        <p:blipFill>
          <a:blip r:embed="rId2"/>
          <a:stretch>
            <a:fillRect/>
          </a:stretch>
        </p:blipFill>
        <p:spPr>
          <a:xfrm>
            <a:off x="324285" y="1917713"/>
            <a:ext cx="8382000" cy="9810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5" name="Straight Arrow Connector 14">
            <a:extLst>
              <a:ext uri="{FF2B5EF4-FFF2-40B4-BE49-F238E27FC236}">
                <a16:creationId xmlns:a16="http://schemas.microsoft.com/office/drawing/2014/main" id="{6ADCF7F5-C0AE-0177-33D6-24FEB8129980}"/>
              </a:ext>
            </a:extLst>
          </p:cNvPr>
          <p:cNvCxnSpPr>
            <a:cxnSpLocks/>
          </p:cNvCxnSpPr>
          <p:nvPr/>
        </p:nvCxnSpPr>
        <p:spPr>
          <a:xfrm flipH="1" flipV="1">
            <a:off x="3249419" y="2286000"/>
            <a:ext cx="484381" cy="4572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pic>
        <p:nvPicPr>
          <p:cNvPr id="18" name="Picture 17">
            <a:extLst>
              <a:ext uri="{FF2B5EF4-FFF2-40B4-BE49-F238E27FC236}">
                <a16:creationId xmlns:a16="http://schemas.microsoft.com/office/drawing/2014/main" id="{26AB9B12-6567-12D0-F2DF-749F88D85245}"/>
              </a:ext>
            </a:extLst>
          </p:cNvPr>
          <p:cNvPicPr>
            <a:picLocks noChangeAspect="1"/>
          </p:cNvPicPr>
          <p:nvPr/>
        </p:nvPicPr>
        <p:blipFill>
          <a:blip r:embed="rId3"/>
          <a:stretch>
            <a:fillRect/>
          </a:stretch>
        </p:blipFill>
        <p:spPr>
          <a:xfrm>
            <a:off x="2038439" y="3408713"/>
            <a:ext cx="4209961" cy="19187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42DE3045-47CD-14AF-B98E-FCE3AB0508A4}"/>
              </a:ext>
            </a:extLst>
          </p:cNvPr>
          <p:cNvSpPr txBox="1"/>
          <p:nvPr/>
        </p:nvSpPr>
        <p:spPr>
          <a:xfrm>
            <a:off x="492243" y="5608139"/>
            <a:ext cx="8046084" cy="738664"/>
          </a:xfrm>
          <a:prstGeom prst="rect">
            <a:avLst/>
          </a:prstGeom>
          <a:noFill/>
        </p:spPr>
        <p:txBody>
          <a:bodyPr wrap="square" rtlCol="0">
            <a:spAutoFit/>
          </a:bodyPr>
          <a:lstStyle/>
          <a:p>
            <a:pPr algn="ctr"/>
            <a:r>
              <a:rPr lang="en-US" sz="1400" b="1" u="sng" dirty="0">
                <a:latin typeface="+mn-lt"/>
              </a:rPr>
              <a:t>Note</a:t>
            </a:r>
            <a:r>
              <a:rPr lang="en-US" sz="1400" dirty="0">
                <a:latin typeface="+mn-lt"/>
              </a:rPr>
              <a:t>: Ensure you are in Screen 2 before deleting any items.</a:t>
            </a:r>
          </a:p>
          <a:p>
            <a:pPr algn="ctr"/>
            <a:r>
              <a:rPr lang="en-US" sz="1400" dirty="0">
                <a:latin typeface="+mn-lt"/>
              </a:rPr>
              <a:t>Deleting an item on Screen 2 isn’t permanent until you save on Screen 2. If you delete the wrong event, you can use the ‘Cancel Operation’ button in the right-hand corner next to ‘Save’ to restore the deleted event.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08911" y="637604"/>
            <a:ext cx="7613650" cy="453390"/>
          </a:xfrm>
          <a:prstGeom prst="rect">
            <a:avLst/>
          </a:prstGeom>
        </p:spPr>
        <p:txBody>
          <a:bodyPr vert="horz" wrap="square" lIns="0" tIns="13335" rIns="0" bIns="0" rtlCol="0">
            <a:spAutoFit/>
          </a:bodyPr>
          <a:lstStyle/>
          <a:p>
            <a:pPr marL="2049780" marR="5080" indent="-2037714">
              <a:lnSpc>
                <a:spcPct val="100000"/>
              </a:lnSpc>
              <a:spcBef>
                <a:spcPts val="105"/>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3</a:t>
            </a:r>
            <a:r>
              <a:rPr sz="1400" b="1" u="none" dirty="0">
                <a:latin typeface="Calibri"/>
                <a:cs typeface="Calibri"/>
              </a:rPr>
              <a:t>:</a:t>
            </a:r>
            <a:r>
              <a:rPr sz="1400" b="1" u="none" spc="-40" dirty="0">
                <a:latin typeface="Calibri"/>
                <a:cs typeface="Calibri"/>
              </a:rPr>
              <a:t> </a:t>
            </a:r>
            <a:r>
              <a:rPr sz="1400" u="none" dirty="0">
                <a:latin typeface="Calibri"/>
                <a:cs typeface="Calibri"/>
              </a:rPr>
              <a:t>Once</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original</a:t>
            </a:r>
            <a:r>
              <a:rPr sz="1400" u="none" spc="-35" dirty="0">
                <a:latin typeface="Calibri"/>
                <a:cs typeface="Calibri"/>
              </a:rPr>
              <a:t> </a:t>
            </a:r>
            <a:r>
              <a:rPr sz="1400" u="none" spc="-10" dirty="0">
                <a:latin typeface="Calibri"/>
                <a:cs typeface="Calibri"/>
              </a:rPr>
              <a:t>Event</a:t>
            </a:r>
            <a:r>
              <a:rPr sz="1400" u="none" spc="-35" dirty="0">
                <a:latin typeface="Calibri"/>
                <a:cs typeface="Calibri"/>
              </a:rPr>
              <a:t> </a:t>
            </a:r>
            <a:r>
              <a:rPr sz="1400" u="none" dirty="0">
                <a:latin typeface="Calibri"/>
                <a:cs typeface="Calibri"/>
              </a:rPr>
              <a:t>has</a:t>
            </a:r>
            <a:r>
              <a:rPr sz="1400" u="none" spc="-30" dirty="0">
                <a:latin typeface="Calibri"/>
                <a:cs typeface="Calibri"/>
              </a:rPr>
              <a:t> </a:t>
            </a:r>
            <a:r>
              <a:rPr sz="1400" u="none" dirty="0">
                <a:latin typeface="Calibri"/>
                <a:cs typeface="Calibri"/>
              </a:rPr>
              <a:t>been</a:t>
            </a:r>
            <a:r>
              <a:rPr sz="1400" u="none" spc="-30" dirty="0">
                <a:latin typeface="Calibri"/>
                <a:cs typeface="Calibri"/>
              </a:rPr>
              <a:t> </a:t>
            </a:r>
            <a:r>
              <a:rPr sz="1400" u="none" dirty="0">
                <a:latin typeface="Calibri"/>
                <a:cs typeface="Calibri"/>
              </a:rPr>
              <a:t>deleted,</a:t>
            </a:r>
            <a:r>
              <a:rPr sz="1400" u="none" spc="-15" dirty="0">
                <a:latin typeface="Calibri"/>
                <a:cs typeface="Calibri"/>
              </a:rPr>
              <a:t> </a:t>
            </a:r>
            <a:r>
              <a:rPr sz="1400" u="none" dirty="0">
                <a:latin typeface="Calibri"/>
                <a:cs typeface="Calibri"/>
              </a:rPr>
              <a:t>click</a:t>
            </a:r>
            <a:r>
              <a:rPr sz="1400" u="none" spc="-45" dirty="0">
                <a:latin typeface="Calibri"/>
                <a:cs typeface="Calibri"/>
              </a:rPr>
              <a:t> </a:t>
            </a:r>
            <a:r>
              <a:rPr sz="1400" u="none" spc="-10" dirty="0">
                <a:latin typeface="Calibri"/>
                <a:cs typeface="Calibri"/>
              </a:rPr>
              <a:t>“Create</a:t>
            </a:r>
            <a:r>
              <a:rPr sz="1400" u="none" spc="-25" dirty="0">
                <a:latin typeface="Calibri"/>
                <a:cs typeface="Calibri"/>
              </a:rPr>
              <a:t> </a:t>
            </a:r>
            <a:r>
              <a:rPr sz="1400" u="none" dirty="0">
                <a:latin typeface="Calibri"/>
                <a:cs typeface="Calibri"/>
              </a:rPr>
              <a:t>Event”</a:t>
            </a:r>
            <a:r>
              <a:rPr sz="1400" u="none" spc="-35"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choose</a:t>
            </a:r>
            <a:r>
              <a:rPr sz="1400" u="none" spc="-55" dirty="0">
                <a:latin typeface="Calibri"/>
                <a:cs typeface="Calibri"/>
              </a:rPr>
              <a:t> </a:t>
            </a:r>
            <a:r>
              <a:rPr sz="1400" u="none" spc="-10" dirty="0">
                <a:latin typeface="Calibri"/>
                <a:cs typeface="Calibri"/>
              </a:rPr>
              <a:t>“Create</a:t>
            </a:r>
            <a:r>
              <a:rPr sz="1400" u="none" spc="-25" dirty="0">
                <a:latin typeface="Calibri"/>
                <a:cs typeface="Calibri"/>
              </a:rPr>
              <a:t> </a:t>
            </a:r>
            <a:r>
              <a:rPr sz="1400" u="none" dirty="0">
                <a:latin typeface="Calibri"/>
                <a:cs typeface="Calibri"/>
              </a:rPr>
              <a:t>business</a:t>
            </a:r>
            <a:r>
              <a:rPr sz="1400" u="none" spc="-25" dirty="0">
                <a:latin typeface="Calibri"/>
                <a:cs typeface="Calibri"/>
              </a:rPr>
              <a:t> </a:t>
            </a:r>
            <a:r>
              <a:rPr sz="1400" u="none" spc="-10" dirty="0">
                <a:latin typeface="Calibri"/>
                <a:cs typeface="Calibri"/>
              </a:rPr>
              <a:t>event </a:t>
            </a:r>
            <a:r>
              <a:rPr sz="1400" u="none" dirty="0">
                <a:latin typeface="Calibri"/>
                <a:cs typeface="Calibri"/>
              </a:rPr>
              <a:t>without</a:t>
            </a:r>
            <a:r>
              <a:rPr sz="1400" u="none" spc="-40" dirty="0">
                <a:latin typeface="Calibri"/>
                <a:cs typeface="Calibri"/>
              </a:rPr>
              <a:t> </a:t>
            </a:r>
            <a:r>
              <a:rPr sz="1400" u="none" dirty="0">
                <a:latin typeface="Calibri"/>
                <a:cs typeface="Calibri"/>
              </a:rPr>
              <a:t>dates”</a:t>
            </a:r>
            <a:r>
              <a:rPr sz="1400" u="none" spc="-30" dirty="0">
                <a:latin typeface="Calibri"/>
                <a:cs typeface="Calibri"/>
              </a:rPr>
              <a:t> </a:t>
            </a:r>
            <a:r>
              <a:rPr sz="1400" u="none" dirty="0">
                <a:latin typeface="Calibri"/>
                <a:cs typeface="Calibri"/>
              </a:rPr>
              <a:t>to</a:t>
            </a:r>
            <a:r>
              <a:rPr sz="1400" u="none" spc="-40" dirty="0">
                <a:latin typeface="Calibri"/>
                <a:cs typeface="Calibri"/>
              </a:rPr>
              <a:t> </a:t>
            </a:r>
            <a:r>
              <a:rPr sz="1400" u="none" spc="-10" dirty="0">
                <a:latin typeface="Calibri"/>
                <a:cs typeface="Calibri"/>
              </a:rPr>
              <a:t>create</a:t>
            </a:r>
            <a:r>
              <a:rPr sz="1400" u="none" spc="-30" dirty="0">
                <a:latin typeface="Calibri"/>
                <a:cs typeface="Calibri"/>
              </a:rPr>
              <a:t> </a:t>
            </a:r>
            <a:r>
              <a:rPr sz="1400" u="none" dirty="0">
                <a:latin typeface="Calibri"/>
                <a:cs typeface="Calibri"/>
              </a:rPr>
              <a:t>an</a:t>
            </a:r>
            <a:r>
              <a:rPr sz="1400" u="none" spc="-35" dirty="0">
                <a:latin typeface="Calibri"/>
                <a:cs typeface="Calibri"/>
              </a:rPr>
              <a:t> </a:t>
            </a:r>
            <a:r>
              <a:rPr sz="1400" u="none" spc="-10" dirty="0">
                <a:latin typeface="Calibri"/>
                <a:cs typeface="Calibri"/>
              </a:rPr>
              <a:t>asynchronous</a:t>
            </a:r>
            <a:r>
              <a:rPr sz="1400" u="none" spc="-20" dirty="0">
                <a:latin typeface="Calibri"/>
                <a:cs typeface="Calibri"/>
              </a:rPr>
              <a:t> </a:t>
            </a:r>
            <a:r>
              <a:rPr sz="1400" u="none" spc="-10" dirty="0">
                <a:latin typeface="Calibri"/>
                <a:cs typeface="Calibri"/>
              </a:rPr>
              <a:t>event.</a:t>
            </a:r>
            <a:endParaRPr sz="1400">
              <a:latin typeface="Calibri"/>
              <a:cs typeface="Calibri"/>
            </a:endParaRPr>
          </a:p>
        </p:txBody>
      </p:sp>
      <p:sp>
        <p:nvSpPr>
          <p:cNvPr id="5" name="object 5"/>
          <p:cNvSpPr txBox="1"/>
          <p:nvPr/>
        </p:nvSpPr>
        <p:spPr>
          <a:xfrm>
            <a:off x="1506693" y="2991092"/>
            <a:ext cx="6129655"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If</a:t>
            </a:r>
            <a:r>
              <a:rPr sz="1400" spc="-45" dirty="0">
                <a:latin typeface="Calibri"/>
                <a:cs typeface="Calibri"/>
              </a:rPr>
              <a:t> </a:t>
            </a:r>
            <a:r>
              <a:rPr sz="1400" spc="-10" dirty="0">
                <a:latin typeface="Calibri"/>
                <a:cs typeface="Calibri"/>
              </a:rPr>
              <a:t>necessary,</a:t>
            </a:r>
            <a:r>
              <a:rPr sz="1400" spc="-50" dirty="0">
                <a:latin typeface="Calibri"/>
                <a:cs typeface="Calibri"/>
              </a:rPr>
              <a:t> </a:t>
            </a:r>
            <a:r>
              <a:rPr sz="1400" dirty="0">
                <a:latin typeface="Calibri"/>
                <a:cs typeface="Calibri"/>
              </a:rPr>
              <a:t>select</a:t>
            </a:r>
            <a:r>
              <a:rPr sz="1400" spc="-35"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correct</a:t>
            </a:r>
            <a:r>
              <a:rPr sz="1400" spc="-35" dirty="0">
                <a:latin typeface="Calibri"/>
                <a:cs typeface="Calibri"/>
              </a:rPr>
              <a:t> </a:t>
            </a:r>
            <a:r>
              <a:rPr sz="1400" spc="-10" dirty="0">
                <a:latin typeface="Calibri"/>
                <a:cs typeface="Calibri"/>
              </a:rPr>
              <a:t>Event</a:t>
            </a:r>
            <a:r>
              <a:rPr sz="1400" spc="-35" dirty="0">
                <a:latin typeface="Calibri"/>
                <a:cs typeface="Calibri"/>
              </a:rPr>
              <a:t> </a:t>
            </a:r>
            <a:r>
              <a:rPr sz="1400" spc="-10" dirty="0">
                <a:latin typeface="Calibri"/>
                <a:cs typeface="Calibri"/>
              </a:rPr>
              <a:t>Type</a:t>
            </a:r>
            <a:r>
              <a:rPr sz="1400" spc="-35" dirty="0">
                <a:latin typeface="Calibri"/>
                <a:cs typeface="Calibri"/>
              </a:rPr>
              <a:t> </a:t>
            </a:r>
            <a:r>
              <a:rPr sz="1400" dirty="0">
                <a:latin typeface="Calibri"/>
                <a:cs typeface="Calibri"/>
              </a:rPr>
              <a:t>and/or</a:t>
            </a:r>
            <a:r>
              <a:rPr sz="1400" spc="-40" dirty="0">
                <a:latin typeface="Calibri"/>
                <a:cs typeface="Calibri"/>
              </a:rPr>
              <a:t> </a:t>
            </a:r>
            <a:r>
              <a:rPr sz="1400" dirty="0">
                <a:latin typeface="Calibri"/>
                <a:cs typeface="Calibri"/>
              </a:rPr>
              <a:t>modality</a:t>
            </a:r>
            <a:r>
              <a:rPr sz="1400" spc="-35" dirty="0">
                <a:latin typeface="Calibri"/>
                <a:cs typeface="Calibri"/>
              </a:rPr>
              <a:t> </a:t>
            </a:r>
            <a:r>
              <a:rPr sz="1400" dirty="0">
                <a:latin typeface="Calibri"/>
                <a:cs typeface="Calibri"/>
              </a:rPr>
              <a:t>from</a:t>
            </a:r>
            <a:r>
              <a:rPr sz="1400" spc="-65" dirty="0">
                <a:latin typeface="Calibri"/>
                <a:cs typeface="Calibri"/>
              </a:rPr>
              <a:t> </a:t>
            </a:r>
            <a:r>
              <a:rPr sz="1400" dirty="0">
                <a:latin typeface="Calibri"/>
                <a:cs typeface="Calibri"/>
              </a:rPr>
              <a:t>the</a:t>
            </a:r>
            <a:r>
              <a:rPr sz="1400" spc="-35" dirty="0">
                <a:latin typeface="Calibri"/>
                <a:cs typeface="Calibri"/>
              </a:rPr>
              <a:t> </a:t>
            </a:r>
            <a:r>
              <a:rPr sz="1400" spc="-10" dirty="0">
                <a:latin typeface="Calibri"/>
                <a:cs typeface="Calibri"/>
              </a:rPr>
              <a:t>pop-</a:t>
            </a:r>
            <a:r>
              <a:rPr sz="1400" dirty="0">
                <a:latin typeface="Calibri"/>
                <a:cs typeface="Calibri"/>
              </a:rPr>
              <a:t>up</a:t>
            </a:r>
            <a:r>
              <a:rPr sz="1400" spc="-35" dirty="0">
                <a:latin typeface="Calibri"/>
                <a:cs typeface="Calibri"/>
              </a:rPr>
              <a:t> </a:t>
            </a:r>
            <a:r>
              <a:rPr sz="1400" spc="-10" dirty="0">
                <a:latin typeface="Calibri"/>
                <a:cs typeface="Calibri"/>
              </a:rPr>
              <a:t>window.</a:t>
            </a:r>
            <a:endParaRPr sz="1400">
              <a:latin typeface="Calibri"/>
              <a:cs typeface="Calibri"/>
            </a:endParaRPr>
          </a:p>
        </p:txBody>
      </p:sp>
      <p:pic>
        <p:nvPicPr>
          <p:cNvPr id="7" name="Picture 6">
            <a:extLst>
              <a:ext uri="{FF2B5EF4-FFF2-40B4-BE49-F238E27FC236}">
                <a16:creationId xmlns:a16="http://schemas.microsoft.com/office/drawing/2014/main" id="{6BAFF522-2053-EF8C-6B01-3125153BF52A}"/>
              </a:ext>
            </a:extLst>
          </p:cNvPr>
          <p:cNvPicPr>
            <a:picLocks noChangeAspect="1"/>
          </p:cNvPicPr>
          <p:nvPr/>
        </p:nvPicPr>
        <p:blipFill>
          <a:blip r:embed="rId2"/>
          <a:stretch>
            <a:fillRect/>
          </a:stretch>
        </p:blipFill>
        <p:spPr>
          <a:xfrm>
            <a:off x="1738811" y="1358086"/>
            <a:ext cx="5553850" cy="12670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293D69DD-345B-C7D5-EC89-393F8D7E4CA3}"/>
              </a:ext>
            </a:extLst>
          </p:cNvPr>
          <p:cNvPicPr>
            <a:picLocks noChangeAspect="1"/>
          </p:cNvPicPr>
          <p:nvPr/>
        </p:nvPicPr>
        <p:blipFill>
          <a:blip r:embed="rId3"/>
          <a:stretch>
            <a:fillRect/>
          </a:stretch>
        </p:blipFill>
        <p:spPr>
          <a:xfrm>
            <a:off x="1234981" y="3429000"/>
            <a:ext cx="6673077" cy="23463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7745" y="478027"/>
            <a:ext cx="8016240" cy="453390"/>
          </a:xfrm>
          <a:prstGeom prst="rect">
            <a:avLst/>
          </a:prstGeom>
        </p:spPr>
        <p:txBody>
          <a:bodyPr vert="horz" wrap="square" lIns="0" tIns="13335" rIns="0" bIns="0" rtlCol="0">
            <a:spAutoFit/>
          </a:bodyPr>
          <a:lstStyle/>
          <a:p>
            <a:pPr marL="3581400" marR="5080" indent="-3569335">
              <a:lnSpc>
                <a:spcPct val="100000"/>
              </a:lnSpc>
              <a:spcBef>
                <a:spcPts val="105"/>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4</a:t>
            </a:r>
            <a:r>
              <a:rPr sz="1400" b="1" u="none" dirty="0">
                <a:latin typeface="Calibri"/>
                <a:cs typeface="Calibri"/>
              </a:rPr>
              <a:t>:</a:t>
            </a:r>
            <a:r>
              <a:rPr sz="1400" b="1" u="none" spc="-20" dirty="0">
                <a:latin typeface="Calibri"/>
                <a:cs typeface="Calibri"/>
              </a:rPr>
              <a:t> </a:t>
            </a:r>
            <a:r>
              <a:rPr sz="1400" u="none" dirty="0">
                <a:latin typeface="Calibri"/>
                <a:cs typeface="Calibri"/>
              </a:rPr>
              <a:t>Fill</a:t>
            </a:r>
            <a:r>
              <a:rPr sz="1400" u="none" spc="-40" dirty="0">
                <a:latin typeface="Calibri"/>
                <a:cs typeface="Calibri"/>
              </a:rPr>
              <a:t> </a:t>
            </a:r>
            <a:r>
              <a:rPr sz="1400" u="none" dirty="0">
                <a:latin typeface="Calibri"/>
                <a:cs typeface="Calibri"/>
              </a:rPr>
              <a:t>out</a:t>
            </a:r>
            <a:r>
              <a:rPr sz="1400" u="none" spc="-20" dirty="0">
                <a:latin typeface="Calibri"/>
                <a:cs typeface="Calibri"/>
              </a:rPr>
              <a:t> </a:t>
            </a:r>
            <a:r>
              <a:rPr sz="1400" u="none" dirty="0">
                <a:latin typeface="Calibri"/>
                <a:cs typeface="Calibri"/>
              </a:rPr>
              <a:t>all</a:t>
            </a:r>
            <a:r>
              <a:rPr sz="1400" u="none" spc="-25" dirty="0">
                <a:latin typeface="Calibri"/>
                <a:cs typeface="Calibri"/>
              </a:rPr>
              <a:t> </a:t>
            </a:r>
            <a:r>
              <a:rPr sz="1400" u="none" dirty="0">
                <a:latin typeface="Calibri"/>
                <a:cs typeface="Calibri"/>
              </a:rPr>
              <a:t>necessary</a:t>
            </a:r>
            <a:r>
              <a:rPr sz="1400" u="none" spc="-20" dirty="0">
                <a:latin typeface="Calibri"/>
                <a:cs typeface="Calibri"/>
              </a:rPr>
              <a:t> </a:t>
            </a:r>
            <a:r>
              <a:rPr sz="1400" u="none" spc="-10" dirty="0">
                <a:latin typeface="Calibri"/>
                <a:cs typeface="Calibri"/>
              </a:rPr>
              <a:t>information</a:t>
            </a:r>
            <a:r>
              <a:rPr sz="1400" u="none" spc="-45" dirty="0">
                <a:latin typeface="Calibri"/>
                <a:cs typeface="Calibri"/>
              </a:rPr>
              <a:t> </a:t>
            </a:r>
            <a:r>
              <a:rPr sz="1400" u="none" dirty="0">
                <a:latin typeface="Calibri"/>
                <a:cs typeface="Calibri"/>
              </a:rPr>
              <a:t>on</a:t>
            </a:r>
            <a:r>
              <a:rPr sz="1400" u="none" spc="-40" dirty="0">
                <a:latin typeface="Calibri"/>
                <a:cs typeface="Calibri"/>
              </a:rPr>
              <a:t> </a:t>
            </a:r>
            <a:r>
              <a:rPr sz="1400" u="none" dirty="0">
                <a:latin typeface="Calibri"/>
                <a:cs typeface="Calibri"/>
              </a:rPr>
              <a:t>Screen</a:t>
            </a:r>
            <a:r>
              <a:rPr sz="1400" u="none" spc="-20" dirty="0">
                <a:latin typeface="Calibri"/>
                <a:cs typeface="Calibri"/>
              </a:rPr>
              <a:t> </a:t>
            </a:r>
            <a:r>
              <a:rPr sz="1400" u="none" dirty="0">
                <a:latin typeface="Calibri"/>
                <a:cs typeface="Calibri"/>
              </a:rPr>
              <a:t>3,</a:t>
            </a:r>
            <a:r>
              <a:rPr sz="1400" u="none" spc="-35" dirty="0">
                <a:latin typeface="Calibri"/>
                <a:cs typeface="Calibri"/>
              </a:rPr>
              <a:t> </a:t>
            </a:r>
            <a:r>
              <a:rPr sz="1400" u="none" dirty="0">
                <a:latin typeface="Calibri"/>
                <a:cs typeface="Calibri"/>
              </a:rPr>
              <a:t>then</a:t>
            </a:r>
            <a:r>
              <a:rPr sz="1400" u="none" spc="-15" dirty="0">
                <a:latin typeface="Calibri"/>
                <a:cs typeface="Calibri"/>
              </a:rPr>
              <a:t> </a:t>
            </a:r>
            <a:r>
              <a:rPr sz="1400" u="none" dirty="0">
                <a:latin typeface="Calibri"/>
                <a:cs typeface="Calibri"/>
              </a:rPr>
              <a:t>click</a:t>
            </a:r>
            <a:r>
              <a:rPr sz="1400" u="none" spc="-30" dirty="0">
                <a:latin typeface="Calibri"/>
                <a:cs typeface="Calibri"/>
              </a:rPr>
              <a:t> </a:t>
            </a:r>
            <a:r>
              <a:rPr sz="1400" u="none" spc="-25" dirty="0">
                <a:latin typeface="Calibri"/>
                <a:cs typeface="Calibri"/>
              </a:rPr>
              <a:t>“Save”.</a:t>
            </a:r>
            <a:r>
              <a:rPr sz="1400" u="none" spc="-40" dirty="0">
                <a:latin typeface="Calibri"/>
                <a:cs typeface="Calibri"/>
              </a:rPr>
              <a:t> </a:t>
            </a:r>
            <a:r>
              <a:rPr sz="1400" u="none" dirty="0">
                <a:latin typeface="Calibri"/>
                <a:cs typeface="Calibri"/>
              </a:rPr>
              <a:t>Click</a:t>
            </a:r>
            <a:r>
              <a:rPr sz="1400" u="none" spc="-20" dirty="0">
                <a:latin typeface="Calibri"/>
                <a:cs typeface="Calibri"/>
              </a:rPr>
              <a:t> </a:t>
            </a:r>
            <a:r>
              <a:rPr sz="1400" u="none" dirty="0">
                <a:latin typeface="Calibri"/>
                <a:cs typeface="Calibri"/>
              </a:rPr>
              <a:t>“Save”</a:t>
            </a:r>
            <a:r>
              <a:rPr sz="1400" u="none" spc="-25" dirty="0">
                <a:latin typeface="Calibri"/>
                <a:cs typeface="Calibri"/>
              </a:rPr>
              <a:t> </a:t>
            </a:r>
            <a:r>
              <a:rPr sz="1400" u="none" dirty="0">
                <a:latin typeface="Calibri"/>
                <a:cs typeface="Calibri"/>
              </a:rPr>
              <a:t>again</a:t>
            </a:r>
            <a:r>
              <a:rPr sz="1400" u="none" spc="-25" dirty="0">
                <a:latin typeface="Calibri"/>
                <a:cs typeface="Calibri"/>
              </a:rPr>
              <a:t> </a:t>
            </a:r>
            <a:r>
              <a:rPr sz="1400" u="none" dirty="0">
                <a:latin typeface="Calibri"/>
                <a:cs typeface="Calibri"/>
              </a:rPr>
              <a:t>on</a:t>
            </a:r>
            <a:r>
              <a:rPr sz="1400" u="none" spc="-35" dirty="0">
                <a:latin typeface="Calibri"/>
                <a:cs typeface="Calibri"/>
              </a:rPr>
              <a:t> </a:t>
            </a:r>
            <a:r>
              <a:rPr sz="1400" u="none" dirty="0">
                <a:latin typeface="Calibri"/>
                <a:cs typeface="Calibri"/>
              </a:rPr>
              <a:t>Screen</a:t>
            </a:r>
            <a:r>
              <a:rPr sz="1400" u="none" spc="-40" dirty="0">
                <a:latin typeface="Calibri"/>
                <a:cs typeface="Calibri"/>
              </a:rPr>
              <a:t> </a:t>
            </a:r>
            <a:r>
              <a:rPr sz="1400" u="none" dirty="0">
                <a:latin typeface="Calibri"/>
                <a:cs typeface="Calibri"/>
              </a:rPr>
              <a:t>2</a:t>
            </a:r>
            <a:r>
              <a:rPr sz="1400" u="none" spc="-30" dirty="0">
                <a:latin typeface="Calibri"/>
                <a:cs typeface="Calibri"/>
              </a:rPr>
              <a:t> </a:t>
            </a:r>
            <a:r>
              <a:rPr sz="1400" u="none" dirty="0">
                <a:latin typeface="Calibri"/>
                <a:cs typeface="Calibri"/>
              </a:rPr>
              <a:t>to</a:t>
            </a:r>
            <a:r>
              <a:rPr sz="1400" u="none" spc="-30" dirty="0">
                <a:latin typeface="Calibri"/>
                <a:cs typeface="Calibri"/>
              </a:rPr>
              <a:t> </a:t>
            </a:r>
            <a:r>
              <a:rPr sz="1400" u="none" spc="-10" dirty="0">
                <a:latin typeface="Calibri"/>
                <a:cs typeface="Calibri"/>
              </a:rPr>
              <a:t>return </a:t>
            </a:r>
            <a:r>
              <a:rPr sz="1400" u="none" dirty="0">
                <a:latin typeface="Calibri"/>
                <a:cs typeface="Calibri"/>
              </a:rPr>
              <a:t>to</a:t>
            </a:r>
            <a:r>
              <a:rPr sz="1400" u="none" spc="-45" dirty="0">
                <a:latin typeface="Calibri"/>
                <a:cs typeface="Calibri"/>
              </a:rPr>
              <a:t> </a:t>
            </a:r>
            <a:r>
              <a:rPr sz="1400" u="none" dirty="0">
                <a:latin typeface="Calibri"/>
                <a:cs typeface="Calibri"/>
              </a:rPr>
              <a:t>Screen</a:t>
            </a:r>
            <a:r>
              <a:rPr sz="1400" u="none" spc="-50" dirty="0">
                <a:latin typeface="Calibri"/>
                <a:cs typeface="Calibri"/>
              </a:rPr>
              <a:t> </a:t>
            </a:r>
            <a:r>
              <a:rPr sz="1400" u="none" spc="-25" dirty="0">
                <a:latin typeface="Calibri"/>
                <a:cs typeface="Calibri"/>
              </a:rPr>
              <a:t>1.</a:t>
            </a:r>
            <a:endParaRPr sz="1400">
              <a:latin typeface="Calibri"/>
              <a:cs typeface="Calibri"/>
            </a:endParaRPr>
          </a:p>
        </p:txBody>
      </p:sp>
      <p:pic>
        <p:nvPicPr>
          <p:cNvPr id="5" name="Picture 4">
            <a:extLst>
              <a:ext uri="{FF2B5EF4-FFF2-40B4-BE49-F238E27FC236}">
                <a16:creationId xmlns:a16="http://schemas.microsoft.com/office/drawing/2014/main" id="{DD5B9702-0F47-B928-8CD8-D5D37E48409D}"/>
              </a:ext>
            </a:extLst>
          </p:cNvPr>
          <p:cNvPicPr>
            <a:picLocks noChangeAspect="1"/>
          </p:cNvPicPr>
          <p:nvPr/>
        </p:nvPicPr>
        <p:blipFill>
          <a:blip r:embed="rId2"/>
          <a:stretch>
            <a:fillRect/>
          </a:stretch>
        </p:blipFill>
        <p:spPr>
          <a:xfrm>
            <a:off x="1371600" y="1066801"/>
            <a:ext cx="6186054" cy="502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27801" y="1011472"/>
            <a:ext cx="6687184" cy="239395"/>
          </a:xfrm>
          <a:prstGeom prst="rect">
            <a:avLst/>
          </a:prstGeom>
        </p:spPr>
        <p:txBody>
          <a:bodyPr vert="horz" wrap="square" lIns="0" tIns="13335" rIns="0" bIns="0" rtlCol="0">
            <a:spAutoFit/>
          </a:bodyPr>
          <a:lstStyle/>
          <a:p>
            <a:pPr marL="12700">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5</a:t>
            </a:r>
            <a:r>
              <a:rPr sz="1400" b="1" u="none" dirty="0">
                <a:latin typeface="Calibri"/>
                <a:cs typeface="Calibri"/>
              </a:rPr>
              <a:t>:</a:t>
            </a:r>
            <a:r>
              <a:rPr sz="1400" b="1" u="none" spc="-20" dirty="0">
                <a:latin typeface="Calibri"/>
                <a:cs typeface="Calibri"/>
              </a:rPr>
              <a:t> </a:t>
            </a:r>
            <a:r>
              <a:rPr sz="1400" u="none" dirty="0">
                <a:latin typeface="Calibri"/>
                <a:cs typeface="Calibri"/>
              </a:rPr>
              <a:t>The</a:t>
            </a:r>
            <a:r>
              <a:rPr sz="1400" u="none" spc="-15" dirty="0">
                <a:latin typeface="Calibri"/>
                <a:cs typeface="Calibri"/>
              </a:rPr>
              <a:t> </a:t>
            </a:r>
            <a:r>
              <a:rPr sz="1400" u="none" dirty="0">
                <a:latin typeface="Calibri"/>
                <a:cs typeface="Calibri"/>
              </a:rPr>
              <a:t>original</a:t>
            </a:r>
            <a:r>
              <a:rPr sz="1400" u="none" spc="-30" dirty="0">
                <a:latin typeface="Calibri"/>
                <a:cs typeface="Calibri"/>
              </a:rPr>
              <a:t> </a:t>
            </a:r>
            <a:r>
              <a:rPr sz="1400" b="1" u="none" spc="-10" dirty="0">
                <a:latin typeface="Calibri"/>
                <a:cs typeface="Calibri"/>
              </a:rPr>
              <a:t>synchronous</a:t>
            </a:r>
            <a:r>
              <a:rPr sz="1400" b="1" u="none" spc="-55" dirty="0">
                <a:latin typeface="Calibri"/>
                <a:cs typeface="Calibri"/>
              </a:rPr>
              <a:t> </a:t>
            </a:r>
            <a:r>
              <a:rPr sz="1400" u="none" dirty="0">
                <a:latin typeface="Calibri"/>
                <a:cs typeface="Calibri"/>
              </a:rPr>
              <a:t>event</a:t>
            </a:r>
            <a:r>
              <a:rPr sz="1400" u="none" spc="-5" dirty="0">
                <a:latin typeface="Calibri"/>
                <a:cs typeface="Calibri"/>
              </a:rPr>
              <a:t> </a:t>
            </a:r>
            <a:r>
              <a:rPr sz="1400" u="none" dirty="0">
                <a:latin typeface="Calibri"/>
                <a:cs typeface="Calibri"/>
              </a:rPr>
              <a:t>has</a:t>
            </a:r>
            <a:r>
              <a:rPr sz="1400" u="none" spc="-15" dirty="0">
                <a:latin typeface="Calibri"/>
                <a:cs typeface="Calibri"/>
              </a:rPr>
              <a:t> </a:t>
            </a:r>
            <a:r>
              <a:rPr sz="1400" u="none" dirty="0">
                <a:latin typeface="Calibri"/>
                <a:cs typeface="Calibri"/>
              </a:rPr>
              <a:t>now</a:t>
            </a:r>
            <a:r>
              <a:rPr sz="1400" u="none" spc="-40" dirty="0">
                <a:latin typeface="Calibri"/>
                <a:cs typeface="Calibri"/>
              </a:rPr>
              <a:t> </a:t>
            </a:r>
            <a:r>
              <a:rPr sz="1400" u="none" dirty="0">
                <a:latin typeface="Calibri"/>
                <a:cs typeface="Calibri"/>
              </a:rPr>
              <a:t>been</a:t>
            </a:r>
            <a:r>
              <a:rPr sz="1400" u="none" spc="-15" dirty="0">
                <a:latin typeface="Calibri"/>
                <a:cs typeface="Calibri"/>
              </a:rPr>
              <a:t> </a:t>
            </a:r>
            <a:r>
              <a:rPr sz="1400" u="none" dirty="0">
                <a:latin typeface="Calibri"/>
                <a:cs typeface="Calibri"/>
              </a:rPr>
              <a:t>replaced</a:t>
            </a:r>
            <a:r>
              <a:rPr sz="1400" u="none" spc="-10" dirty="0">
                <a:latin typeface="Calibri"/>
                <a:cs typeface="Calibri"/>
              </a:rPr>
              <a:t> </a:t>
            </a:r>
            <a:r>
              <a:rPr sz="1400" u="none" dirty="0">
                <a:latin typeface="Calibri"/>
                <a:cs typeface="Calibri"/>
              </a:rPr>
              <a:t>with</a:t>
            </a:r>
            <a:r>
              <a:rPr sz="1400" u="none" spc="-20" dirty="0">
                <a:latin typeface="Calibri"/>
                <a:cs typeface="Calibri"/>
              </a:rPr>
              <a:t> </a:t>
            </a:r>
            <a:r>
              <a:rPr sz="1400" u="none" dirty="0">
                <a:latin typeface="Calibri"/>
                <a:cs typeface="Calibri"/>
              </a:rPr>
              <a:t>an</a:t>
            </a:r>
            <a:r>
              <a:rPr sz="1400" u="none" spc="-30" dirty="0">
                <a:latin typeface="Calibri"/>
                <a:cs typeface="Calibri"/>
              </a:rPr>
              <a:t> </a:t>
            </a:r>
            <a:r>
              <a:rPr sz="1400" b="1" u="none" spc="-10" dirty="0">
                <a:latin typeface="Calibri"/>
                <a:cs typeface="Calibri"/>
              </a:rPr>
              <a:t>asynchronous</a:t>
            </a:r>
            <a:r>
              <a:rPr sz="1400" b="1" u="none" spc="-55" dirty="0">
                <a:latin typeface="Calibri"/>
                <a:cs typeface="Calibri"/>
              </a:rPr>
              <a:t> </a:t>
            </a:r>
            <a:r>
              <a:rPr sz="1400" u="none" spc="-10" dirty="0">
                <a:latin typeface="Calibri"/>
                <a:cs typeface="Calibri"/>
              </a:rPr>
              <a:t>event.</a:t>
            </a:r>
            <a:endParaRPr sz="1400">
              <a:latin typeface="Calibri"/>
              <a:cs typeface="Calibri"/>
            </a:endParaRPr>
          </a:p>
        </p:txBody>
      </p:sp>
      <p:sp>
        <p:nvSpPr>
          <p:cNvPr id="3" name="object 3"/>
          <p:cNvSpPr txBox="1"/>
          <p:nvPr/>
        </p:nvSpPr>
        <p:spPr>
          <a:xfrm>
            <a:off x="583119" y="5127891"/>
            <a:ext cx="7977505" cy="453390"/>
          </a:xfrm>
          <a:prstGeom prst="rect">
            <a:avLst/>
          </a:prstGeom>
        </p:spPr>
        <p:txBody>
          <a:bodyPr vert="horz" wrap="square" lIns="0" tIns="12700" rIns="0" bIns="0" rtlCol="0">
            <a:spAutoFit/>
          </a:bodyPr>
          <a:lstStyle/>
          <a:p>
            <a:pPr marL="3293745" marR="5080" indent="-3281679">
              <a:lnSpc>
                <a:spcPct val="100000"/>
              </a:lnSpc>
              <a:spcBef>
                <a:spcPts val="100"/>
              </a:spcBef>
            </a:pPr>
            <a:r>
              <a:rPr sz="1400" b="1" u="sng" dirty="0">
                <a:uFill>
                  <a:solidFill>
                    <a:srgbClr val="000000"/>
                  </a:solidFill>
                </a:uFill>
                <a:latin typeface="Calibri"/>
                <a:cs typeface="Calibri"/>
              </a:rPr>
              <a:t>NOTE</a:t>
            </a:r>
            <a:r>
              <a:rPr sz="1400" b="1" u="none" dirty="0">
                <a:latin typeface="Calibri"/>
                <a:cs typeface="Calibri"/>
              </a:rPr>
              <a:t>:</a:t>
            </a:r>
            <a:r>
              <a:rPr sz="1400" b="1" u="none" spc="-40" dirty="0">
                <a:latin typeface="Calibri"/>
                <a:cs typeface="Calibri"/>
              </a:rPr>
              <a:t> </a:t>
            </a:r>
            <a:r>
              <a:rPr sz="1400" u="none" dirty="0">
                <a:latin typeface="Calibri"/>
                <a:cs typeface="Calibri"/>
              </a:rPr>
              <a:t>This</a:t>
            </a:r>
            <a:r>
              <a:rPr sz="1400" u="none" spc="-45" dirty="0">
                <a:latin typeface="Calibri"/>
                <a:cs typeface="Calibri"/>
              </a:rPr>
              <a:t> </a:t>
            </a:r>
            <a:r>
              <a:rPr sz="1400" u="none" dirty="0">
                <a:latin typeface="Calibri"/>
                <a:cs typeface="Calibri"/>
              </a:rPr>
              <a:t>same</a:t>
            </a:r>
            <a:r>
              <a:rPr sz="1400" u="none" spc="-45" dirty="0">
                <a:latin typeface="Calibri"/>
                <a:cs typeface="Calibri"/>
              </a:rPr>
              <a:t> </a:t>
            </a:r>
            <a:r>
              <a:rPr sz="1400" u="none" dirty="0">
                <a:latin typeface="Calibri"/>
                <a:cs typeface="Calibri"/>
              </a:rPr>
              <a:t>method</a:t>
            </a:r>
            <a:r>
              <a:rPr sz="1400" u="none" spc="-30" dirty="0">
                <a:latin typeface="Calibri"/>
                <a:cs typeface="Calibri"/>
              </a:rPr>
              <a:t> </a:t>
            </a:r>
            <a:r>
              <a:rPr sz="1400" u="none" dirty="0">
                <a:latin typeface="Calibri"/>
                <a:cs typeface="Calibri"/>
              </a:rPr>
              <a:t>can</a:t>
            </a:r>
            <a:r>
              <a:rPr sz="1400" u="none" spc="-35" dirty="0">
                <a:latin typeface="Calibri"/>
                <a:cs typeface="Calibri"/>
              </a:rPr>
              <a:t> </a:t>
            </a:r>
            <a:r>
              <a:rPr sz="1400" u="none" dirty="0">
                <a:latin typeface="Calibri"/>
                <a:cs typeface="Calibri"/>
              </a:rPr>
              <a:t>be</a:t>
            </a:r>
            <a:r>
              <a:rPr sz="1400" u="none" spc="-50" dirty="0">
                <a:latin typeface="Calibri"/>
                <a:cs typeface="Calibri"/>
              </a:rPr>
              <a:t> </a:t>
            </a:r>
            <a:r>
              <a:rPr sz="1400" u="none" dirty="0">
                <a:latin typeface="Calibri"/>
                <a:cs typeface="Calibri"/>
              </a:rPr>
              <a:t>used</a:t>
            </a:r>
            <a:r>
              <a:rPr sz="1400" u="none" spc="-30" dirty="0">
                <a:latin typeface="Calibri"/>
                <a:cs typeface="Calibri"/>
              </a:rPr>
              <a:t> </a:t>
            </a:r>
            <a:r>
              <a:rPr sz="1400" u="none" dirty="0">
                <a:latin typeface="Calibri"/>
                <a:cs typeface="Calibri"/>
              </a:rPr>
              <a:t>to</a:t>
            </a:r>
            <a:r>
              <a:rPr sz="1400" u="none" spc="-40" dirty="0">
                <a:latin typeface="Calibri"/>
                <a:cs typeface="Calibri"/>
              </a:rPr>
              <a:t> </a:t>
            </a:r>
            <a:r>
              <a:rPr sz="1400" u="none" dirty="0">
                <a:latin typeface="Calibri"/>
                <a:cs typeface="Calibri"/>
              </a:rPr>
              <a:t>change</a:t>
            </a:r>
            <a:r>
              <a:rPr sz="1400" u="none" spc="-40"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meeting's</a:t>
            </a:r>
            <a:r>
              <a:rPr sz="1400" u="none" spc="-20" dirty="0">
                <a:latin typeface="Calibri"/>
                <a:cs typeface="Calibri"/>
              </a:rPr>
              <a:t> </a:t>
            </a:r>
            <a:r>
              <a:rPr sz="1400" b="1" u="none" dirty="0">
                <a:latin typeface="Calibri"/>
                <a:cs typeface="Calibri"/>
              </a:rPr>
              <a:t>modality</a:t>
            </a:r>
            <a:r>
              <a:rPr sz="1400" b="1" u="none" spc="-70" dirty="0">
                <a:latin typeface="Calibri"/>
                <a:cs typeface="Calibri"/>
              </a:rPr>
              <a:t> </a:t>
            </a:r>
            <a:r>
              <a:rPr sz="1400" u="none" dirty="0">
                <a:latin typeface="Calibri"/>
                <a:cs typeface="Calibri"/>
              </a:rPr>
              <a:t>(ex.</a:t>
            </a:r>
            <a:r>
              <a:rPr sz="1400" u="none" spc="-35" dirty="0">
                <a:latin typeface="Calibri"/>
                <a:cs typeface="Calibri"/>
              </a:rPr>
              <a:t> </a:t>
            </a:r>
            <a:r>
              <a:rPr sz="1400" u="none" dirty="0">
                <a:latin typeface="Calibri"/>
                <a:cs typeface="Calibri"/>
              </a:rPr>
              <a:t>from</a:t>
            </a:r>
            <a:r>
              <a:rPr sz="1400" u="none" spc="-60" dirty="0">
                <a:latin typeface="Calibri"/>
                <a:cs typeface="Calibri"/>
              </a:rPr>
              <a:t> </a:t>
            </a:r>
            <a:r>
              <a:rPr sz="1400" u="none" spc="-10" dirty="0">
                <a:latin typeface="Calibri"/>
                <a:cs typeface="Calibri"/>
              </a:rPr>
              <a:t>In-</a:t>
            </a:r>
            <a:r>
              <a:rPr sz="1400" u="none" dirty="0">
                <a:latin typeface="Calibri"/>
                <a:cs typeface="Calibri"/>
              </a:rPr>
              <a:t>person</a:t>
            </a:r>
            <a:r>
              <a:rPr sz="1400" u="none" spc="-55" dirty="0">
                <a:latin typeface="Calibri"/>
                <a:cs typeface="Calibri"/>
              </a:rPr>
              <a:t> </a:t>
            </a:r>
            <a:r>
              <a:rPr sz="1400" u="none" dirty="0">
                <a:latin typeface="Calibri"/>
                <a:cs typeface="Calibri"/>
              </a:rPr>
              <a:t>to</a:t>
            </a:r>
            <a:r>
              <a:rPr sz="1400" u="none" spc="-40" dirty="0">
                <a:latin typeface="Calibri"/>
                <a:cs typeface="Calibri"/>
              </a:rPr>
              <a:t> </a:t>
            </a:r>
            <a:r>
              <a:rPr sz="1400" u="none" dirty="0">
                <a:latin typeface="Calibri"/>
                <a:cs typeface="Calibri"/>
              </a:rPr>
              <a:t>Fully</a:t>
            </a:r>
            <a:r>
              <a:rPr sz="1400" u="none" spc="-45" dirty="0">
                <a:latin typeface="Calibri"/>
                <a:cs typeface="Calibri"/>
              </a:rPr>
              <a:t> </a:t>
            </a:r>
            <a:r>
              <a:rPr sz="1400" u="none" dirty="0">
                <a:latin typeface="Calibri"/>
                <a:cs typeface="Calibri"/>
              </a:rPr>
              <a:t>Online)</a:t>
            </a:r>
            <a:r>
              <a:rPr sz="1400" u="none" spc="-25" dirty="0">
                <a:latin typeface="Calibri"/>
                <a:cs typeface="Calibri"/>
              </a:rPr>
              <a:t> of </a:t>
            </a:r>
            <a:r>
              <a:rPr sz="1400" u="none" dirty="0">
                <a:latin typeface="Calibri"/>
                <a:cs typeface="Calibri"/>
              </a:rPr>
              <a:t>an</a:t>
            </a:r>
            <a:r>
              <a:rPr sz="1400" u="none" spc="-20" dirty="0">
                <a:latin typeface="Calibri"/>
                <a:cs typeface="Calibri"/>
              </a:rPr>
              <a:t> </a:t>
            </a:r>
            <a:r>
              <a:rPr sz="1400" u="none" spc="-10" dirty="0">
                <a:latin typeface="Calibri"/>
                <a:cs typeface="Calibri"/>
              </a:rPr>
              <a:t>existing Section.</a:t>
            </a:r>
            <a:endParaRPr sz="1400">
              <a:latin typeface="Calibri"/>
              <a:cs typeface="Calibri"/>
            </a:endParaRPr>
          </a:p>
        </p:txBody>
      </p:sp>
      <p:pic>
        <p:nvPicPr>
          <p:cNvPr id="9" name="Picture 8">
            <a:extLst>
              <a:ext uri="{FF2B5EF4-FFF2-40B4-BE49-F238E27FC236}">
                <a16:creationId xmlns:a16="http://schemas.microsoft.com/office/drawing/2014/main" id="{812B8840-9F17-199A-F0B0-DCAC6D8A3368}"/>
              </a:ext>
            </a:extLst>
          </p:cNvPr>
          <p:cNvPicPr>
            <a:picLocks noChangeAspect="1"/>
          </p:cNvPicPr>
          <p:nvPr/>
        </p:nvPicPr>
        <p:blipFill>
          <a:blip r:embed="rId2"/>
          <a:stretch>
            <a:fillRect/>
          </a:stretch>
        </p:blipFill>
        <p:spPr>
          <a:xfrm>
            <a:off x="381000" y="1893883"/>
            <a:ext cx="8519682" cy="25909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6819899"/>
          </a:xfrm>
          <a:prstGeom prst="rect">
            <a:avLst/>
          </a:prstGeom>
        </p:spPr>
      </p:pic>
      <p:sp>
        <p:nvSpPr>
          <p:cNvPr id="3" name="object 3" descr="$PPTXTitle"/>
          <p:cNvSpPr txBox="1"/>
          <p:nvPr/>
        </p:nvSpPr>
        <p:spPr>
          <a:xfrm>
            <a:off x="3324583" y="496633"/>
            <a:ext cx="2382520" cy="635000"/>
          </a:xfrm>
          <a:prstGeom prst="rect">
            <a:avLst/>
          </a:prstGeom>
        </p:spPr>
        <p:txBody>
          <a:bodyPr vert="horz" wrap="square" lIns="0" tIns="12065" rIns="0" bIns="0" rtlCol="0">
            <a:spAutoFit/>
          </a:bodyPr>
          <a:lstStyle/>
          <a:p>
            <a:pPr marL="12700">
              <a:lnSpc>
                <a:spcPct val="100000"/>
              </a:lnSpc>
              <a:spcBef>
                <a:spcPts val="95"/>
              </a:spcBef>
            </a:pPr>
            <a:r>
              <a:rPr sz="4000" b="1" spc="-10" dirty="0">
                <a:solidFill>
                  <a:srgbClr val="FFFFFF"/>
                </a:solidFill>
                <a:latin typeface="Calibri"/>
                <a:cs typeface="Calibri"/>
              </a:rPr>
              <a:t>Questions?</a:t>
            </a:r>
            <a:endParaRPr sz="4000">
              <a:latin typeface="Calibri"/>
              <a:cs typeface="Calibri"/>
            </a:endParaRPr>
          </a:p>
        </p:txBody>
      </p:sp>
      <p:sp>
        <p:nvSpPr>
          <p:cNvPr id="4" name="object 4"/>
          <p:cNvSpPr txBox="1"/>
          <p:nvPr/>
        </p:nvSpPr>
        <p:spPr>
          <a:xfrm>
            <a:off x="2373638" y="2609494"/>
            <a:ext cx="4280535" cy="1049655"/>
          </a:xfrm>
          <a:prstGeom prst="rect">
            <a:avLst/>
          </a:prstGeom>
        </p:spPr>
        <p:txBody>
          <a:bodyPr vert="horz" wrap="square" lIns="0" tIns="12700" rIns="0" bIns="0" rtlCol="0">
            <a:spAutoFit/>
          </a:bodyPr>
          <a:lstStyle/>
          <a:p>
            <a:pPr marL="127000" marR="5080" indent="-114300">
              <a:lnSpc>
                <a:spcPct val="120000"/>
              </a:lnSpc>
              <a:spcBef>
                <a:spcPts val="100"/>
              </a:spcBef>
            </a:pPr>
            <a:r>
              <a:rPr sz="2800" dirty="0">
                <a:solidFill>
                  <a:srgbClr val="FFFFFF"/>
                </a:solidFill>
                <a:latin typeface="Calibri"/>
                <a:cs typeface="Calibri"/>
              </a:rPr>
              <a:t>Contact</a:t>
            </a:r>
            <a:r>
              <a:rPr sz="2800" spc="-130" dirty="0">
                <a:solidFill>
                  <a:srgbClr val="FFFFFF"/>
                </a:solidFill>
                <a:latin typeface="Calibri"/>
                <a:cs typeface="Calibri"/>
              </a:rPr>
              <a:t> </a:t>
            </a:r>
            <a:r>
              <a:rPr sz="2800" b="1" dirty="0">
                <a:solidFill>
                  <a:srgbClr val="FFFFFF"/>
                </a:solidFill>
                <a:latin typeface="Calibri"/>
                <a:cs typeface="Calibri"/>
              </a:rPr>
              <a:t>Course</a:t>
            </a:r>
            <a:r>
              <a:rPr sz="2800" b="1" spc="-120" dirty="0">
                <a:solidFill>
                  <a:srgbClr val="FFFFFF"/>
                </a:solidFill>
                <a:latin typeface="Calibri"/>
                <a:cs typeface="Calibri"/>
              </a:rPr>
              <a:t> </a:t>
            </a:r>
            <a:r>
              <a:rPr sz="2800" b="1" dirty="0">
                <a:solidFill>
                  <a:srgbClr val="FFFFFF"/>
                </a:solidFill>
                <a:latin typeface="Calibri"/>
                <a:cs typeface="Calibri"/>
              </a:rPr>
              <a:t>Scheduling</a:t>
            </a:r>
            <a:r>
              <a:rPr sz="2800" b="1" spc="-120" dirty="0">
                <a:solidFill>
                  <a:srgbClr val="FFFFFF"/>
                </a:solidFill>
                <a:latin typeface="Calibri"/>
                <a:cs typeface="Calibri"/>
              </a:rPr>
              <a:t> </a:t>
            </a:r>
            <a:r>
              <a:rPr sz="2800" spc="-25" dirty="0">
                <a:solidFill>
                  <a:srgbClr val="FFFFFF"/>
                </a:solidFill>
                <a:latin typeface="Calibri"/>
                <a:cs typeface="Calibri"/>
              </a:rPr>
              <a:t>at </a:t>
            </a:r>
            <a:r>
              <a:rPr sz="2800" u="sng" spc="-10" dirty="0">
                <a:solidFill>
                  <a:srgbClr val="FFFFFF"/>
                </a:solidFill>
                <a:uFill>
                  <a:solidFill>
                    <a:srgbClr val="FFFFFF"/>
                  </a:solidFill>
                </a:uFill>
                <a:latin typeface="Calibri"/>
                <a:cs typeface="Calibri"/>
                <a:hlinkClick r:id="rId3"/>
              </a:rPr>
              <a:t>course.scheduling@uky.edu</a:t>
            </a:r>
            <a:endParaRPr sz="28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TotalTime>
  <Words>751</Words>
  <Application>Microsoft Office PowerPoint</Application>
  <PresentationFormat>On-screen Show (4:3)</PresentationFormat>
  <Paragraphs>36</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Palatino Linotype</vt:lpstr>
      <vt:lpstr>Office Theme</vt:lpstr>
      <vt:lpstr>Editing a Section</vt:lpstr>
      <vt:lpstr>How to: Edit Existing Section Information</vt:lpstr>
      <vt:lpstr>PowerPoint Presentation</vt:lpstr>
      <vt:lpstr>PowerPoint Presentation</vt:lpstr>
      <vt:lpstr>PowerPoint Presentation</vt:lpstr>
      <vt:lpstr>PowerPoint Presentation</vt:lpstr>
      <vt:lpstr>How to: Change a Section from a Synchronous Event to an Asynchronous Event, or vice versa</vt:lpstr>
      <vt:lpstr>PowerPoint Presentation</vt:lpstr>
      <vt:lpstr>PowerPoint Presentation</vt:lpstr>
      <vt:lpstr>PowerPoint Presentation</vt:lpstr>
      <vt:lpstr>PowerPoint Presentation</vt:lpstr>
      <vt:lpstr>PowerPoint Presentation</vt:lpstr>
    </vt:vector>
  </TitlesOfParts>
  <Company>University of Kentucky Public Relations &amp; Marketing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Applegate, Kate</dc:creator>
  <cp:lastModifiedBy>Mutter, Lance R.</cp:lastModifiedBy>
  <cp:revision>1</cp:revision>
  <dcterms:created xsi:type="dcterms:W3CDTF">2026-09-01T16:21:56Z</dcterms:created>
  <dcterms:modified xsi:type="dcterms:W3CDTF">2026-09-03T18:40:48Z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0x010100A4C24DFD73F77B48A9D6B3D1BA4A17C9</vt:lpwstr>
  </property>
  <property fmtid="{D5CDD505-2E9C-101B-9397-08002B2CF9AE}" pid="3" name="Created">
    <vt:filetime>2021-07-06T00:00:00Z</vt:filetime>
  </property>
  <property fmtid="{D5CDD505-2E9C-101B-9397-08002B2CF9AE}" pid="4" name="Creator">
    <vt:lpwstr>Acrobat PDFMaker 21 for PowerPoint</vt:lpwstr>
  </property>
  <property fmtid="{D5CDD505-2E9C-101B-9397-08002B2CF9AE}" pid="5" name="LastSaved">
    <vt:filetime>2026-09-01T00:00:00Z</vt:filetime>
  </property>
  <property fmtid="{D5CDD505-2E9C-101B-9397-08002B2CF9AE}" pid="6" name="Producer">
    <vt:lpwstr>Adobe PDF Library 21.5.80</vt:lpwstr>
  </property>
</Properties>
</file>